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75" r:id="rId10"/>
    <p:sldId id="263" r:id="rId11"/>
    <p:sldId id="269" r:id="rId12"/>
    <p:sldId id="264" r:id="rId13"/>
    <p:sldId id="265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6" r:id="rId22"/>
    <p:sldId id="277" r:id="rId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0790A5-944A-4BB9-8F9F-58113E6D10C4}" v="433" dt="2023-11-27T06:24:12.819"/>
    <p1510:client id="{1AE84215-7B4A-4CE0-BBD9-97E5A431A5E2}" v="273" dt="2023-11-27T07:27:08.053"/>
    <p1510:client id="{37A25665-BF1C-44EF-8427-20C83B8440E0}" v="298" dt="2023-11-27T06:22:04.462"/>
    <p1510:client id="{5CEDF82B-E90A-4581-AADC-9B3D4787DE0D}" v="431" dt="2023-11-13T06:22:16.743"/>
    <p1510:client id="{852AD395-141A-470E-BEC0-17759146C4FB}" v="213" dt="2023-11-27T07:31:47.339"/>
    <p1510:client id="{9955DD57-214E-47AD-A180-BC56CD7016CA}" v="485" dt="2023-11-27T06:23:16.501"/>
    <p1510:client id="{C21FF8ED-0456-4D6E-9FA9-347419C90B70}" v="546" dt="2023-11-27T06:23:40.634"/>
    <p1510:client id="{CBE1A0F7-C3F7-4E6C-9847-267C6CE389F0}" v="359" dt="2023-11-27T06:24:13.513"/>
    <p1510:client id="{CEBA75B6-FD2A-4B06-8746-D02E50A1C551}" v="283" dt="2023-11-27T07:04:59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手取　馳束矢" userId="S::11900023@ishied.onmicrosoft.com::a74bd2bc-924c-41fb-affc-7c07379f1624" providerId="AD" clId="Web-{37A25665-BF1C-44EF-8427-20C83B8440E0}"/>
    <pc:docChg chg="addSld modSld">
      <pc:chgData name="手取　馳束矢" userId="S::11900023@ishied.onmicrosoft.com::a74bd2bc-924c-41fb-affc-7c07379f1624" providerId="AD" clId="Web-{37A25665-BF1C-44EF-8427-20C83B8440E0}" dt="2023-11-27T06:22:04.462" v="299" actId="14100"/>
      <pc:docMkLst>
        <pc:docMk/>
      </pc:docMkLst>
      <pc:sldChg chg="modSp">
        <pc:chgData name="手取　馳束矢" userId="S::11900023@ishied.onmicrosoft.com::a74bd2bc-924c-41fb-affc-7c07379f1624" providerId="AD" clId="Web-{37A25665-BF1C-44EF-8427-20C83B8440E0}" dt="2023-11-27T06:15:59.062" v="253" actId="20577"/>
        <pc:sldMkLst>
          <pc:docMk/>
          <pc:sldMk cId="3028383144" sldId="263"/>
        </pc:sldMkLst>
        <pc:spChg chg="mod">
          <ac:chgData name="手取　馳束矢" userId="S::11900023@ishied.onmicrosoft.com::a74bd2bc-924c-41fb-affc-7c07379f1624" providerId="AD" clId="Web-{37A25665-BF1C-44EF-8427-20C83B8440E0}" dt="2023-11-27T06:15:59.062" v="253" actId="20577"/>
          <ac:spMkLst>
            <pc:docMk/>
            <pc:sldMk cId="3028383144" sldId="263"/>
            <ac:spMk id="2" creationId="{20ECD584-A432-471A-AACE-CEE7547FFC13}"/>
          </ac:spMkLst>
        </pc:spChg>
      </pc:sldChg>
      <pc:sldChg chg="modSp new">
        <pc:chgData name="手取　馳束矢" userId="S::11900023@ishied.onmicrosoft.com::a74bd2bc-924c-41fb-affc-7c07379f1624" providerId="AD" clId="Web-{37A25665-BF1C-44EF-8427-20C83B8440E0}" dt="2023-11-27T06:18:15.565" v="289" actId="20577"/>
        <pc:sldMkLst>
          <pc:docMk/>
          <pc:sldMk cId="1484341759" sldId="264"/>
        </pc:sldMkLst>
        <pc:spChg chg="mod">
          <ac:chgData name="手取　馳束矢" userId="S::11900023@ishied.onmicrosoft.com::a74bd2bc-924c-41fb-affc-7c07379f1624" providerId="AD" clId="Web-{37A25665-BF1C-44EF-8427-20C83B8440E0}" dt="2023-11-27T06:18:15.565" v="289" actId="20577"/>
          <ac:spMkLst>
            <pc:docMk/>
            <pc:sldMk cId="1484341759" sldId="264"/>
            <ac:spMk id="2" creationId="{5726C3DE-1AFC-22B3-45B7-6F8E8B8E43B8}"/>
          </ac:spMkLst>
        </pc:spChg>
      </pc:sldChg>
      <pc:sldChg chg="addSp modSp">
        <pc:chgData name="手取　馳束矢" userId="S::11900023@ishied.onmicrosoft.com::a74bd2bc-924c-41fb-affc-7c07379f1624" providerId="AD" clId="Web-{37A25665-BF1C-44EF-8427-20C83B8440E0}" dt="2023-11-27T06:22:04.462" v="299" actId="14100"/>
        <pc:sldMkLst>
          <pc:docMk/>
          <pc:sldMk cId="176057881" sldId="269"/>
        </pc:sldMkLst>
        <pc:spChg chg="mod">
          <ac:chgData name="手取　馳束矢" userId="S::11900023@ishied.onmicrosoft.com::a74bd2bc-924c-41fb-affc-7c07379f1624" providerId="AD" clId="Web-{37A25665-BF1C-44EF-8427-20C83B8440E0}" dt="2023-11-27T06:21:14.664" v="291" actId="20577"/>
          <ac:spMkLst>
            <pc:docMk/>
            <pc:sldMk cId="176057881" sldId="269"/>
            <ac:spMk id="2" creationId="{BA29D37C-A7BE-D96A-85B8-47AC76AB5C63}"/>
          </ac:spMkLst>
        </pc:spChg>
        <pc:picChg chg="add mod">
          <ac:chgData name="手取　馳束矢" userId="S::11900023@ishied.onmicrosoft.com::a74bd2bc-924c-41fb-affc-7c07379f1624" providerId="AD" clId="Web-{37A25665-BF1C-44EF-8427-20C83B8440E0}" dt="2023-11-27T06:22:04.462" v="299" actId="14100"/>
          <ac:picMkLst>
            <pc:docMk/>
            <pc:sldMk cId="176057881" sldId="269"/>
            <ac:picMk id="3" creationId="{363027B1-D76C-85D3-785B-CA463C611CB8}"/>
          </ac:picMkLst>
        </pc:picChg>
      </pc:sldChg>
    </pc:docChg>
  </pc:docChgLst>
  <pc:docChgLst>
    <pc:chgData name="中川　陽菜乃" userId="S::11800054@ishied.onmicrosoft.com::2aa1ebc8-6131-4f1f-a0db-e08e8ca3e225" providerId="AD" clId="Web-{1AE84215-7B4A-4CE0-BBD9-97E5A431A5E2}"/>
    <pc:docChg chg="addSld delSld modSld">
      <pc:chgData name="中川　陽菜乃" userId="S::11800054@ishied.onmicrosoft.com::2aa1ebc8-6131-4f1f-a0db-e08e8ca3e225" providerId="AD" clId="Web-{1AE84215-7B4A-4CE0-BBD9-97E5A431A5E2}" dt="2023-11-27T07:26:53.600" v="272" actId="20577"/>
      <pc:docMkLst>
        <pc:docMk/>
      </pc:docMkLst>
      <pc:sldChg chg="modSp">
        <pc:chgData name="中川　陽菜乃" userId="S::11800054@ishied.onmicrosoft.com::2aa1ebc8-6131-4f1f-a0db-e08e8ca3e225" providerId="AD" clId="Web-{1AE84215-7B4A-4CE0-BBD9-97E5A431A5E2}" dt="2023-11-27T07:07:47.242" v="0" actId="20577"/>
        <pc:sldMkLst>
          <pc:docMk/>
          <pc:sldMk cId="3817461862" sldId="257"/>
        </pc:sldMkLst>
        <pc:spChg chg="mod">
          <ac:chgData name="中川　陽菜乃" userId="S::11800054@ishied.onmicrosoft.com::2aa1ebc8-6131-4f1f-a0db-e08e8ca3e225" providerId="AD" clId="Web-{1AE84215-7B4A-4CE0-BBD9-97E5A431A5E2}" dt="2023-11-27T07:07:47.242" v="0" actId="20577"/>
          <ac:spMkLst>
            <pc:docMk/>
            <pc:sldMk cId="3817461862" sldId="257"/>
            <ac:spMk id="2" creationId="{6B20D0F4-4A59-4AB6-A2B6-9B4DFFE94C61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08:20.087" v="3" actId="20577"/>
        <pc:sldMkLst>
          <pc:docMk/>
          <pc:sldMk cId="887234722" sldId="258"/>
        </pc:sldMkLst>
        <pc:spChg chg="mod">
          <ac:chgData name="中川　陽菜乃" userId="S::11800054@ishied.onmicrosoft.com::2aa1ebc8-6131-4f1f-a0db-e08e8ca3e225" providerId="AD" clId="Web-{1AE84215-7B4A-4CE0-BBD9-97E5A431A5E2}" dt="2023-11-27T07:08:02.805" v="1" actId="20577"/>
          <ac:spMkLst>
            <pc:docMk/>
            <pc:sldMk cId="887234722" sldId="258"/>
            <ac:spMk id="2" creationId="{CF655603-3E59-4478-B4B2-69AD2F15BB20}"/>
          </ac:spMkLst>
        </pc:spChg>
        <pc:spChg chg="mod">
          <ac:chgData name="中川　陽菜乃" userId="S::11800054@ishied.onmicrosoft.com::2aa1ebc8-6131-4f1f-a0db-e08e8ca3e225" providerId="AD" clId="Web-{1AE84215-7B4A-4CE0-BBD9-97E5A431A5E2}" dt="2023-11-27T07:08:11.305" v="2" actId="20577"/>
          <ac:spMkLst>
            <pc:docMk/>
            <pc:sldMk cId="887234722" sldId="258"/>
            <ac:spMk id="3" creationId="{5D2C0042-806B-5A7C-E151-51473E2DE5B0}"/>
          </ac:spMkLst>
        </pc:spChg>
        <pc:spChg chg="mod">
          <ac:chgData name="中川　陽菜乃" userId="S::11800054@ishied.onmicrosoft.com::2aa1ebc8-6131-4f1f-a0db-e08e8ca3e225" providerId="AD" clId="Web-{1AE84215-7B4A-4CE0-BBD9-97E5A431A5E2}" dt="2023-11-27T07:08:20.087" v="3" actId="20577"/>
          <ac:spMkLst>
            <pc:docMk/>
            <pc:sldMk cId="887234722" sldId="258"/>
            <ac:spMk id="4" creationId="{D0B419C0-6386-5253-1025-CFF753900D09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08:41.306" v="5" actId="20577"/>
        <pc:sldMkLst>
          <pc:docMk/>
          <pc:sldMk cId="4272582213" sldId="259"/>
        </pc:sldMkLst>
        <pc:spChg chg="mod">
          <ac:chgData name="中川　陽菜乃" userId="S::11800054@ishied.onmicrosoft.com::2aa1ebc8-6131-4f1f-a0db-e08e8ca3e225" providerId="AD" clId="Web-{1AE84215-7B4A-4CE0-BBD9-97E5A431A5E2}" dt="2023-11-27T07:08:41.306" v="5" actId="20577"/>
          <ac:spMkLst>
            <pc:docMk/>
            <pc:sldMk cId="4272582213" sldId="259"/>
            <ac:spMk id="2" creationId="{E4740714-D002-4B9D-A147-2D6771ACC6CF}"/>
          </ac:spMkLst>
        </pc:spChg>
        <pc:spChg chg="mod">
          <ac:chgData name="中川　陽菜乃" userId="S::11800054@ishied.onmicrosoft.com::2aa1ebc8-6131-4f1f-a0db-e08e8ca3e225" providerId="AD" clId="Web-{1AE84215-7B4A-4CE0-BBD9-97E5A431A5E2}" dt="2023-11-27T07:08:32.337" v="4" actId="20577"/>
          <ac:spMkLst>
            <pc:docMk/>
            <pc:sldMk cId="4272582213" sldId="259"/>
            <ac:spMk id="3" creationId="{7E57AF3C-6EA8-DB5E-368A-0B0D66EF5113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08:53.212" v="6" actId="20577"/>
        <pc:sldMkLst>
          <pc:docMk/>
          <pc:sldMk cId="1924198636" sldId="260"/>
        </pc:sldMkLst>
        <pc:spChg chg="mod">
          <ac:chgData name="中川　陽菜乃" userId="S::11800054@ishied.onmicrosoft.com::2aa1ebc8-6131-4f1f-a0db-e08e8ca3e225" providerId="AD" clId="Web-{1AE84215-7B4A-4CE0-BBD9-97E5A431A5E2}" dt="2023-11-27T07:08:53.212" v="6" actId="20577"/>
          <ac:spMkLst>
            <pc:docMk/>
            <pc:sldMk cId="1924198636" sldId="260"/>
            <ac:spMk id="2" creationId="{5551B453-CC76-40C4-A41B-2FBD6C337D6C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09:07.697" v="7" actId="20577"/>
        <pc:sldMkLst>
          <pc:docMk/>
          <pc:sldMk cId="1705904784" sldId="261"/>
        </pc:sldMkLst>
        <pc:spChg chg="mod">
          <ac:chgData name="中川　陽菜乃" userId="S::11800054@ishied.onmicrosoft.com::2aa1ebc8-6131-4f1f-a0db-e08e8ca3e225" providerId="AD" clId="Web-{1AE84215-7B4A-4CE0-BBD9-97E5A431A5E2}" dt="2023-11-27T07:09:07.697" v="7" actId="20577"/>
          <ac:spMkLst>
            <pc:docMk/>
            <pc:sldMk cId="1705904784" sldId="261"/>
            <ac:spMk id="2" creationId="{76AEC253-0E5F-48D7-BBDD-983AC8F44B14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09:36.229" v="10" actId="20577"/>
        <pc:sldMkLst>
          <pc:docMk/>
          <pc:sldMk cId="3028383144" sldId="263"/>
        </pc:sldMkLst>
        <pc:spChg chg="mod">
          <ac:chgData name="中川　陽菜乃" userId="S::11800054@ishied.onmicrosoft.com::2aa1ebc8-6131-4f1f-a0db-e08e8ca3e225" providerId="AD" clId="Web-{1AE84215-7B4A-4CE0-BBD9-97E5A431A5E2}" dt="2023-11-27T07:09:36.229" v="10" actId="20577"/>
          <ac:spMkLst>
            <pc:docMk/>
            <pc:sldMk cId="3028383144" sldId="263"/>
            <ac:spMk id="2" creationId="{20ECD584-A432-471A-AACE-CEE7547FFC13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10:03.278" v="12" actId="20577"/>
        <pc:sldMkLst>
          <pc:docMk/>
          <pc:sldMk cId="1484341759" sldId="264"/>
        </pc:sldMkLst>
        <pc:spChg chg="mod">
          <ac:chgData name="中川　陽菜乃" userId="S::11800054@ishied.onmicrosoft.com::2aa1ebc8-6131-4f1f-a0db-e08e8ca3e225" providerId="AD" clId="Web-{1AE84215-7B4A-4CE0-BBD9-97E5A431A5E2}" dt="2023-11-27T07:10:03.278" v="12" actId="20577"/>
          <ac:spMkLst>
            <pc:docMk/>
            <pc:sldMk cId="1484341759" sldId="264"/>
            <ac:spMk id="2" creationId="{5726C3DE-1AFC-22B3-45B7-6F8E8B8E43B8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11:54.498" v="30" actId="20577"/>
        <pc:sldMkLst>
          <pc:docMk/>
          <pc:sldMk cId="2896026251" sldId="265"/>
        </pc:sldMkLst>
        <pc:spChg chg="mod">
          <ac:chgData name="中川　陽菜乃" userId="S::11800054@ishied.onmicrosoft.com::2aa1ebc8-6131-4f1f-a0db-e08e8ca3e225" providerId="AD" clId="Web-{1AE84215-7B4A-4CE0-BBD9-97E5A431A5E2}" dt="2023-11-27T07:11:54.498" v="30" actId="20577"/>
          <ac:spMkLst>
            <pc:docMk/>
            <pc:sldMk cId="2896026251" sldId="265"/>
            <ac:spMk id="2" creationId="{2D686F4B-201E-EE40-FECA-38DDABB08DC0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10:35.824" v="16" actId="20577"/>
        <pc:sldMkLst>
          <pc:docMk/>
          <pc:sldMk cId="955345147" sldId="266"/>
        </pc:sldMkLst>
        <pc:spChg chg="mod">
          <ac:chgData name="中川　陽菜乃" userId="S::11800054@ishied.onmicrosoft.com::2aa1ebc8-6131-4f1f-a0db-e08e8ca3e225" providerId="AD" clId="Web-{1AE84215-7B4A-4CE0-BBD9-97E5A431A5E2}" dt="2023-11-27T07:10:24.652" v="14" actId="20577"/>
          <ac:spMkLst>
            <pc:docMk/>
            <pc:sldMk cId="955345147" sldId="266"/>
            <ac:spMk id="2" creationId="{85E011B4-FD2C-0453-E9BD-F09C80DA92DC}"/>
          </ac:spMkLst>
        </pc:spChg>
        <pc:spChg chg="mod">
          <ac:chgData name="中川　陽菜乃" userId="S::11800054@ishied.onmicrosoft.com::2aa1ebc8-6131-4f1f-a0db-e08e8ca3e225" providerId="AD" clId="Web-{1AE84215-7B4A-4CE0-BBD9-97E5A431A5E2}" dt="2023-11-27T07:10:29.902" v="15" actId="20577"/>
          <ac:spMkLst>
            <pc:docMk/>
            <pc:sldMk cId="955345147" sldId="266"/>
            <ac:spMk id="3" creationId="{D48B34A2-F4B3-6309-0CA6-47F879E2E2D6}"/>
          </ac:spMkLst>
        </pc:spChg>
        <pc:spChg chg="mod">
          <ac:chgData name="中川　陽菜乃" userId="S::11800054@ishied.onmicrosoft.com::2aa1ebc8-6131-4f1f-a0db-e08e8ca3e225" providerId="AD" clId="Web-{1AE84215-7B4A-4CE0-BBD9-97E5A431A5E2}" dt="2023-11-27T07:10:35.824" v="16" actId="20577"/>
          <ac:spMkLst>
            <pc:docMk/>
            <pc:sldMk cId="955345147" sldId="266"/>
            <ac:spMk id="4" creationId="{940F2361-78D9-7895-7D7D-5949DE6DDD3F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10:48.981" v="17" actId="20577"/>
        <pc:sldMkLst>
          <pc:docMk/>
          <pc:sldMk cId="3259633241" sldId="267"/>
        </pc:sldMkLst>
        <pc:spChg chg="mod">
          <ac:chgData name="中川　陽菜乃" userId="S::11800054@ishied.onmicrosoft.com::2aa1ebc8-6131-4f1f-a0db-e08e8ca3e225" providerId="AD" clId="Web-{1AE84215-7B4A-4CE0-BBD9-97E5A431A5E2}" dt="2023-11-27T07:10:48.981" v="17" actId="20577"/>
          <ac:spMkLst>
            <pc:docMk/>
            <pc:sldMk cId="3259633241" sldId="267"/>
            <ac:spMk id="2" creationId="{7A74883D-7931-8EA8-83F2-BB91FAA0946F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12:19.093" v="34" actId="20577"/>
        <pc:sldMkLst>
          <pc:docMk/>
          <pc:sldMk cId="2260857301" sldId="268"/>
        </pc:sldMkLst>
        <pc:spChg chg="mod">
          <ac:chgData name="中川　陽菜乃" userId="S::11800054@ishied.onmicrosoft.com::2aa1ebc8-6131-4f1f-a0db-e08e8ca3e225" providerId="AD" clId="Web-{1AE84215-7B4A-4CE0-BBD9-97E5A431A5E2}" dt="2023-11-27T07:12:19.093" v="34" actId="20577"/>
          <ac:spMkLst>
            <pc:docMk/>
            <pc:sldMk cId="2260857301" sldId="268"/>
            <ac:spMk id="2" creationId="{03DEBB40-CD55-290E-B734-3791D061FACA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09:48.229" v="11" actId="20577"/>
        <pc:sldMkLst>
          <pc:docMk/>
          <pc:sldMk cId="176057881" sldId="269"/>
        </pc:sldMkLst>
        <pc:spChg chg="mod">
          <ac:chgData name="中川　陽菜乃" userId="S::11800054@ishied.onmicrosoft.com::2aa1ebc8-6131-4f1f-a0db-e08e8ca3e225" providerId="AD" clId="Web-{1AE84215-7B4A-4CE0-BBD9-97E5A431A5E2}" dt="2023-11-27T07:09:48.229" v="11" actId="20577"/>
          <ac:spMkLst>
            <pc:docMk/>
            <pc:sldMk cId="176057881" sldId="269"/>
            <ac:spMk id="2" creationId="{BA29D37C-A7BE-D96A-85B8-47AC76AB5C63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12:29.952" v="35" actId="20577"/>
        <pc:sldMkLst>
          <pc:docMk/>
          <pc:sldMk cId="2612980983" sldId="270"/>
        </pc:sldMkLst>
        <pc:spChg chg="mod">
          <ac:chgData name="中川　陽菜乃" userId="S::11800054@ishied.onmicrosoft.com::2aa1ebc8-6131-4f1f-a0db-e08e8ca3e225" providerId="AD" clId="Web-{1AE84215-7B4A-4CE0-BBD9-97E5A431A5E2}" dt="2023-11-27T07:12:29.952" v="35" actId="20577"/>
          <ac:spMkLst>
            <pc:docMk/>
            <pc:sldMk cId="2612980983" sldId="270"/>
            <ac:spMk id="2" creationId="{8FB9787F-069C-B0AC-131F-3B4FDE45DD51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12:40.625" v="36" actId="20577"/>
        <pc:sldMkLst>
          <pc:docMk/>
          <pc:sldMk cId="2704415498" sldId="271"/>
        </pc:sldMkLst>
        <pc:spChg chg="mod">
          <ac:chgData name="中川　陽菜乃" userId="S::11800054@ishied.onmicrosoft.com::2aa1ebc8-6131-4f1f-a0db-e08e8ca3e225" providerId="AD" clId="Web-{1AE84215-7B4A-4CE0-BBD9-97E5A431A5E2}" dt="2023-11-27T07:12:40.625" v="36" actId="20577"/>
          <ac:spMkLst>
            <pc:docMk/>
            <pc:sldMk cId="2704415498" sldId="271"/>
            <ac:spMk id="2" creationId="{53B72679-1516-53F7-09DE-0DAE917F0015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13:46.079" v="51" actId="20577"/>
        <pc:sldMkLst>
          <pc:docMk/>
          <pc:sldMk cId="1590129189" sldId="272"/>
        </pc:sldMkLst>
        <pc:spChg chg="mod">
          <ac:chgData name="中川　陽菜乃" userId="S::11800054@ishied.onmicrosoft.com::2aa1ebc8-6131-4f1f-a0db-e08e8ca3e225" providerId="AD" clId="Web-{1AE84215-7B4A-4CE0-BBD9-97E5A431A5E2}" dt="2023-11-27T07:13:46.079" v="51" actId="20577"/>
          <ac:spMkLst>
            <pc:docMk/>
            <pc:sldMk cId="1590129189" sldId="272"/>
            <ac:spMk id="2" creationId="{91D6F4EE-6F07-DAC9-790F-8FD9AE9C36D2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26:53.600" v="272" actId="20577"/>
        <pc:sldMkLst>
          <pc:docMk/>
          <pc:sldMk cId="2462257348" sldId="273"/>
        </pc:sldMkLst>
        <pc:spChg chg="mod">
          <ac:chgData name="中川　陽菜乃" userId="S::11800054@ishied.onmicrosoft.com::2aa1ebc8-6131-4f1f-a0db-e08e8ca3e225" providerId="AD" clId="Web-{1AE84215-7B4A-4CE0-BBD9-97E5A431A5E2}" dt="2023-11-27T07:26:53.600" v="272" actId="20577"/>
          <ac:spMkLst>
            <pc:docMk/>
            <pc:sldMk cId="2462257348" sldId="273"/>
            <ac:spMk id="2" creationId="{B29B8BDF-977A-3B81-390B-94553FDF64AD}"/>
          </ac:spMkLst>
        </pc:spChg>
      </pc:sldChg>
      <pc:sldChg chg="modSp del">
        <pc:chgData name="中川　陽菜乃" userId="S::11800054@ishied.onmicrosoft.com::2aa1ebc8-6131-4f1f-a0db-e08e8ca3e225" providerId="AD" clId="Web-{1AE84215-7B4A-4CE0-BBD9-97E5A431A5E2}" dt="2023-11-27T07:21:09.388" v="161"/>
        <pc:sldMkLst>
          <pc:docMk/>
          <pc:sldMk cId="962755249" sldId="274"/>
        </pc:sldMkLst>
        <pc:spChg chg="mod">
          <ac:chgData name="中川　陽菜乃" userId="S::11800054@ishied.onmicrosoft.com::2aa1ebc8-6131-4f1f-a0db-e08e8ca3e225" providerId="AD" clId="Web-{1AE84215-7B4A-4CE0-BBD9-97E5A431A5E2}" dt="2023-11-27T07:21:00.106" v="160" actId="14100"/>
          <ac:spMkLst>
            <pc:docMk/>
            <pc:sldMk cId="962755249" sldId="274"/>
            <ac:spMk id="2" creationId="{D7EF4416-65A8-65E8-D0EC-8EE530911621}"/>
          </ac:spMkLst>
        </pc:spChg>
      </pc:sldChg>
      <pc:sldChg chg="modSp">
        <pc:chgData name="中川　陽菜乃" userId="S::11800054@ishied.onmicrosoft.com::2aa1ebc8-6131-4f1f-a0db-e08e8ca3e225" providerId="AD" clId="Web-{1AE84215-7B4A-4CE0-BBD9-97E5A431A5E2}" dt="2023-11-27T07:09:18.276" v="8" actId="20577"/>
        <pc:sldMkLst>
          <pc:docMk/>
          <pc:sldMk cId="2829979333" sldId="275"/>
        </pc:sldMkLst>
        <pc:spChg chg="mod">
          <ac:chgData name="中川　陽菜乃" userId="S::11800054@ishied.onmicrosoft.com::2aa1ebc8-6131-4f1f-a0db-e08e8ca3e225" providerId="AD" clId="Web-{1AE84215-7B4A-4CE0-BBD9-97E5A431A5E2}" dt="2023-11-27T07:09:18.276" v="8" actId="20577"/>
          <ac:spMkLst>
            <pc:docMk/>
            <pc:sldMk cId="2829979333" sldId="275"/>
            <ac:spMk id="3" creationId="{62A41FE9-36E2-5F0B-98B4-955AA3151226}"/>
          </ac:spMkLst>
        </pc:spChg>
      </pc:sldChg>
      <pc:sldChg chg="delSp modSp new">
        <pc:chgData name="中川　陽菜乃" userId="S::11800054@ishied.onmicrosoft.com::2aa1ebc8-6131-4f1f-a0db-e08e8ca3e225" providerId="AD" clId="Web-{1AE84215-7B4A-4CE0-BBD9-97E5A431A5E2}" dt="2023-11-27T07:24:56.050" v="242" actId="20577"/>
        <pc:sldMkLst>
          <pc:docMk/>
          <pc:sldMk cId="57772861" sldId="276"/>
        </pc:sldMkLst>
        <pc:spChg chg="del">
          <ac:chgData name="中川　陽菜乃" userId="S::11800054@ishied.onmicrosoft.com::2aa1ebc8-6131-4f1f-a0db-e08e8ca3e225" providerId="AD" clId="Web-{1AE84215-7B4A-4CE0-BBD9-97E5A431A5E2}" dt="2023-11-27T07:21:44.092" v="165"/>
          <ac:spMkLst>
            <pc:docMk/>
            <pc:sldMk cId="57772861" sldId="276"/>
            <ac:spMk id="2" creationId="{0014A587-D9F8-C281-0CC8-435809934530}"/>
          </ac:spMkLst>
        </pc:spChg>
        <pc:spChg chg="mod">
          <ac:chgData name="中川　陽菜乃" userId="S::11800054@ishied.onmicrosoft.com::2aa1ebc8-6131-4f1f-a0db-e08e8ca3e225" providerId="AD" clId="Web-{1AE84215-7B4A-4CE0-BBD9-97E5A431A5E2}" dt="2023-11-27T07:24:56.050" v="242" actId="20577"/>
          <ac:spMkLst>
            <pc:docMk/>
            <pc:sldMk cId="57772861" sldId="276"/>
            <ac:spMk id="3" creationId="{96010BD0-DCDB-7082-C307-B308BED42DD9}"/>
          </ac:spMkLst>
        </pc:spChg>
      </pc:sldChg>
      <pc:sldChg chg="new del">
        <pc:chgData name="中川　陽菜乃" userId="S::11800054@ishied.onmicrosoft.com::2aa1ebc8-6131-4f1f-a0db-e08e8ca3e225" providerId="AD" clId="Web-{1AE84215-7B4A-4CE0-BBD9-97E5A431A5E2}" dt="2023-11-27T07:21:28.232" v="163"/>
        <pc:sldMkLst>
          <pc:docMk/>
          <pc:sldMk cId="1854008593" sldId="276"/>
        </pc:sldMkLst>
      </pc:sldChg>
    </pc:docChg>
  </pc:docChgLst>
  <pc:docChgLst>
    <pc:chgData name="佐野　きず菜" userId="S::12000047@ishied.onmicrosoft.com::c3ad3105-ab28-415a-a69d-c3c033eb9909" providerId="AD" clId="Web-{852AD395-141A-470E-BEC0-17759146C4FB}"/>
    <pc:docChg chg="modSld">
      <pc:chgData name="佐野　きず菜" userId="S::12000047@ishied.onmicrosoft.com::c3ad3105-ab28-415a-a69d-c3c033eb9909" providerId="AD" clId="Web-{852AD395-141A-470E-BEC0-17759146C4FB}" dt="2023-11-27T07:31:47.339" v="212" actId="20577"/>
      <pc:docMkLst>
        <pc:docMk/>
      </pc:docMkLst>
      <pc:sldChg chg="modSp">
        <pc:chgData name="佐野　きず菜" userId="S::12000047@ishied.onmicrosoft.com::c3ad3105-ab28-415a-a69d-c3c033eb9909" providerId="AD" clId="Web-{852AD395-141A-470E-BEC0-17759146C4FB}" dt="2023-11-27T07:31:24.072" v="197" actId="20577"/>
        <pc:sldMkLst>
          <pc:docMk/>
          <pc:sldMk cId="1590129189" sldId="272"/>
        </pc:sldMkLst>
        <pc:spChg chg="mod">
          <ac:chgData name="佐野　きず菜" userId="S::12000047@ishied.onmicrosoft.com::c3ad3105-ab28-415a-a69d-c3c033eb9909" providerId="AD" clId="Web-{852AD395-141A-470E-BEC0-17759146C4FB}" dt="2023-11-27T07:31:24.072" v="197" actId="20577"/>
          <ac:spMkLst>
            <pc:docMk/>
            <pc:sldMk cId="1590129189" sldId="272"/>
            <ac:spMk id="2" creationId="{91D6F4EE-6F07-DAC9-790F-8FD9AE9C36D2}"/>
          </ac:spMkLst>
        </pc:spChg>
      </pc:sldChg>
      <pc:sldChg chg="modSp">
        <pc:chgData name="佐野　きず菜" userId="S::12000047@ishied.onmicrosoft.com::c3ad3105-ab28-415a-a69d-c3c033eb9909" providerId="AD" clId="Web-{852AD395-141A-470E-BEC0-17759146C4FB}" dt="2023-11-27T07:30:54.368" v="186" actId="20577"/>
        <pc:sldMkLst>
          <pc:docMk/>
          <pc:sldMk cId="2462257348" sldId="273"/>
        </pc:sldMkLst>
        <pc:spChg chg="mod">
          <ac:chgData name="佐野　きず菜" userId="S::12000047@ishied.onmicrosoft.com::c3ad3105-ab28-415a-a69d-c3c033eb9909" providerId="AD" clId="Web-{852AD395-141A-470E-BEC0-17759146C4FB}" dt="2023-11-27T07:30:54.368" v="186" actId="20577"/>
          <ac:spMkLst>
            <pc:docMk/>
            <pc:sldMk cId="2462257348" sldId="273"/>
            <ac:spMk id="2" creationId="{B29B8BDF-977A-3B81-390B-94553FDF64AD}"/>
          </ac:spMkLst>
        </pc:spChg>
      </pc:sldChg>
      <pc:sldChg chg="modSp">
        <pc:chgData name="佐野　きず菜" userId="S::12000047@ishied.onmicrosoft.com::c3ad3105-ab28-415a-a69d-c3c033eb9909" providerId="AD" clId="Web-{852AD395-141A-470E-BEC0-17759146C4FB}" dt="2023-11-27T07:31:47.339" v="212" actId="20577"/>
        <pc:sldMkLst>
          <pc:docMk/>
          <pc:sldMk cId="57772861" sldId="276"/>
        </pc:sldMkLst>
        <pc:spChg chg="mod">
          <ac:chgData name="佐野　きず菜" userId="S::12000047@ishied.onmicrosoft.com::c3ad3105-ab28-415a-a69d-c3c033eb9909" providerId="AD" clId="Web-{852AD395-141A-470E-BEC0-17759146C4FB}" dt="2023-11-27T07:31:47.339" v="212" actId="20577"/>
          <ac:spMkLst>
            <pc:docMk/>
            <pc:sldMk cId="57772861" sldId="276"/>
            <ac:spMk id="3" creationId="{96010BD0-DCDB-7082-C307-B308BED42DD9}"/>
          </ac:spMkLst>
        </pc:spChg>
      </pc:sldChg>
    </pc:docChg>
  </pc:docChgLst>
  <pc:docChgLst>
    <pc:chgData name="佐野　きず菜" userId="S::12000047@ishied.onmicrosoft.com::c3ad3105-ab28-415a-a69d-c3c033eb9909" providerId="AD" clId="Web-{CEBA75B6-FD2A-4B06-8746-D02E50A1C551}"/>
    <pc:docChg chg="addSld modSld">
      <pc:chgData name="佐野　きず菜" userId="S::12000047@ishied.onmicrosoft.com::c3ad3105-ab28-415a-a69d-c3c033eb9909" providerId="AD" clId="Web-{CEBA75B6-FD2A-4B06-8746-D02E50A1C551}" dt="2023-11-27T07:04:59.974" v="282" actId="20577"/>
      <pc:docMkLst>
        <pc:docMk/>
      </pc:docMkLst>
      <pc:sldChg chg="modSp">
        <pc:chgData name="佐野　きず菜" userId="S::12000047@ishied.onmicrosoft.com::c3ad3105-ab28-415a-a69d-c3c033eb9909" providerId="AD" clId="Web-{CEBA75B6-FD2A-4B06-8746-D02E50A1C551}" dt="2023-11-27T06:13:46.708" v="64" actId="20577"/>
        <pc:sldMkLst>
          <pc:docMk/>
          <pc:sldMk cId="1590129189" sldId="272"/>
        </pc:sldMkLst>
        <pc:spChg chg="mod">
          <ac:chgData name="佐野　きず菜" userId="S::12000047@ishied.onmicrosoft.com::c3ad3105-ab28-415a-a69d-c3c033eb9909" providerId="AD" clId="Web-{CEBA75B6-FD2A-4B06-8746-D02E50A1C551}" dt="2023-11-27T06:13:46.708" v="64" actId="20577"/>
          <ac:spMkLst>
            <pc:docMk/>
            <pc:sldMk cId="1590129189" sldId="272"/>
            <ac:spMk id="2" creationId="{91D6F4EE-6F07-DAC9-790F-8FD9AE9C36D2}"/>
          </ac:spMkLst>
        </pc:spChg>
      </pc:sldChg>
      <pc:sldChg chg="modSp new">
        <pc:chgData name="佐野　きず菜" userId="S::12000047@ishied.onmicrosoft.com::c3ad3105-ab28-415a-a69d-c3c033eb9909" providerId="AD" clId="Web-{CEBA75B6-FD2A-4B06-8746-D02E50A1C551}" dt="2023-11-27T07:04:59.974" v="282" actId="20577"/>
        <pc:sldMkLst>
          <pc:docMk/>
          <pc:sldMk cId="2462257348" sldId="273"/>
        </pc:sldMkLst>
        <pc:spChg chg="mod">
          <ac:chgData name="佐野　きず菜" userId="S::12000047@ishied.onmicrosoft.com::c3ad3105-ab28-415a-a69d-c3c033eb9909" providerId="AD" clId="Web-{CEBA75B6-FD2A-4B06-8746-D02E50A1C551}" dt="2023-11-27T07:04:59.974" v="282" actId="20577"/>
          <ac:spMkLst>
            <pc:docMk/>
            <pc:sldMk cId="2462257348" sldId="273"/>
            <ac:spMk id="2" creationId="{B29B8BDF-977A-3B81-390B-94553FDF64AD}"/>
          </ac:spMkLst>
        </pc:spChg>
      </pc:sldChg>
      <pc:sldChg chg="new">
        <pc:chgData name="佐野　きず菜" userId="S::12000047@ishied.onmicrosoft.com::c3ad3105-ab28-415a-a69d-c3c033eb9909" providerId="AD" clId="Web-{CEBA75B6-FD2A-4B06-8746-D02E50A1C551}" dt="2023-11-27T06:14:14.209" v="66"/>
        <pc:sldMkLst>
          <pc:docMk/>
          <pc:sldMk cId="962755249" sldId="274"/>
        </pc:sldMkLst>
      </pc:sldChg>
    </pc:docChg>
  </pc:docChgLst>
  <pc:docChgLst>
    <pc:chgData name="平田　凰真" userId="S::11800057@ishied.onmicrosoft.com::aabb50b7-b9da-461e-8418-69fbdcab3735" providerId="AD" clId="Web-{5CEDF82B-E90A-4581-AADC-9B3D4787DE0D}"/>
    <pc:docChg chg="modSld addMainMaster delMainMaster">
      <pc:chgData name="平田　凰真" userId="S::11800057@ishied.onmicrosoft.com::aabb50b7-b9da-461e-8418-69fbdcab3735" providerId="AD" clId="Web-{5CEDF82B-E90A-4581-AADC-9B3D4787DE0D}" dt="2023-11-13T06:22:16.743" v="410" actId="20577"/>
      <pc:docMkLst>
        <pc:docMk/>
      </pc:docMkLst>
      <pc:sldChg chg="addSp delSp modSp mod setBg modClrScheme addAnim delAnim delDesignElem chgLayout">
        <pc:chgData name="平田　凰真" userId="S::11800057@ishied.onmicrosoft.com::aabb50b7-b9da-461e-8418-69fbdcab3735" providerId="AD" clId="Web-{5CEDF82B-E90A-4581-AADC-9B3D4787DE0D}" dt="2023-11-13T06:01:53.478" v="92" actId="1076"/>
        <pc:sldMkLst>
          <pc:docMk/>
          <pc:sldMk cId="2293331125" sldId="256"/>
        </pc:sldMkLst>
        <pc:spChg chg="mod ord">
          <ac:chgData name="平田　凰真" userId="S::11800057@ishied.onmicrosoft.com::aabb50b7-b9da-461e-8418-69fbdcab3735" providerId="AD" clId="Web-{5CEDF82B-E90A-4581-AADC-9B3D4787DE0D}" dt="2023-11-13T06:01:53.478" v="92" actId="1076"/>
          <ac:spMkLst>
            <pc:docMk/>
            <pc:sldMk cId="2293331125" sldId="256"/>
            <ac:spMk id="2" creationId="{537CCB1D-863F-47EE-8EE5-40B5DF25B0C0}"/>
          </ac:spMkLst>
        </pc:spChg>
        <pc:spChg chg="del mod ord">
          <ac:chgData name="平田　凰真" userId="S::11800057@ishied.onmicrosoft.com::aabb50b7-b9da-461e-8418-69fbdcab3735" providerId="AD" clId="Web-{5CEDF82B-E90A-4581-AADC-9B3D4787DE0D}" dt="2023-11-13T06:01:04.165" v="75"/>
          <ac:spMkLst>
            <pc:docMk/>
            <pc:sldMk cId="2293331125" sldId="256"/>
            <ac:spMk id="3" creationId="{6F9CDCBE-915D-4E25-A043-3A0D3A336B0B}"/>
          </ac:spMkLst>
        </pc:spChg>
        <pc:spChg chg="add del">
          <ac:chgData name="平田　凰真" userId="S::11800057@ishied.onmicrosoft.com::aabb50b7-b9da-461e-8418-69fbdcab3735" providerId="AD" clId="Web-{5CEDF82B-E90A-4581-AADC-9B3D4787DE0D}" dt="2023-11-13T05:59:55.837" v="66"/>
          <ac:spMkLst>
            <pc:docMk/>
            <pc:sldMk cId="2293331125" sldId="256"/>
            <ac:spMk id="9" creationId="{71B2258F-86CA-4D4D-8270-BC05FCDEBFB3}"/>
          </ac:spMkLst>
        </pc:spChg>
        <pc:spChg chg="add del">
          <ac:chgData name="平田　凰真" userId="S::11800057@ishied.onmicrosoft.com::aabb50b7-b9da-461e-8418-69fbdcab3735" providerId="AD" clId="Web-{5CEDF82B-E90A-4581-AADC-9B3D4787DE0D}" dt="2023-11-13T05:59:59.040" v="68"/>
          <ac:spMkLst>
            <pc:docMk/>
            <pc:sldMk cId="2293331125" sldId="256"/>
            <ac:spMk id="10" creationId="{A3363022-C969-41E9-8EB2-E4C94908C1FA}"/>
          </ac:spMkLst>
        </pc:spChg>
        <pc:spChg chg="add del">
          <ac:chgData name="平田　凰真" userId="S::11800057@ishied.onmicrosoft.com::aabb50b7-b9da-461e-8418-69fbdcab3735" providerId="AD" clId="Web-{5CEDF82B-E90A-4581-AADC-9B3D4787DE0D}" dt="2023-11-13T05:59:59.040" v="68"/>
          <ac:spMkLst>
            <pc:docMk/>
            <pc:sldMk cId="2293331125" sldId="256"/>
            <ac:spMk id="12" creationId="{8D1AD6B3-BE88-4CEB-BA17-790657CC4729}"/>
          </ac:spMkLst>
        </pc:spChg>
        <pc:spChg chg="add del">
          <ac:chgData name="平田　凰真" userId="S::11800057@ishied.onmicrosoft.com::aabb50b7-b9da-461e-8418-69fbdcab3735" providerId="AD" clId="Web-{5CEDF82B-E90A-4581-AADC-9B3D4787DE0D}" dt="2023-11-13T06:00:14.337" v="70"/>
          <ac:spMkLst>
            <pc:docMk/>
            <pc:sldMk cId="2293331125" sldId="256"/>
            <ac:spMk id="19" creationId="{A3363022-C969-41E9-8EB2-E4C94908C1FA}"/>
          </ac:spMkLst>
        </pc:spChg>
        <pc:spChg chg="add del">
          <ac:chgData name="平田　凰真" userId="S::11800057@ishied.onmicrosoft.com::aabb50b7-b9da-461e-8418-69fbdcab3735" providerId="AD" clId="Web-{5CEDF82B-E90A-4581-AADC-9B3D4787DE0D}" dt="2023-11-13T06:00:14.337" v="70"/>
          <ac:spMkLst>
            <pc:docMk/>
            <pc:sldMk cId="2293331125" sldId="256"/>
            <ac:spMk id="20" creationId="{8D1AD6B3-BE88-4CEB-BA17-790657CC4729}"/>
          </ac:spMkLst>
        </pc:spChg>
        <pc:spChg chg="add del">
          <ac:chgData name="平田　凰真" userId="S::11800057@ishied.onmicrosoft.com::aabb50b7-b9da-461e-8418-69fbdcab3735" providerId="AD" clId="Web-{5CEDF82B-E90A-4581-AADC-9B3D4787DE0D}" dt="2023-11-13T06:00:30.415" v="72"/>
          <ac:spMkLst>
            <pc:docMk/>
            <pc:sldMk cId="2293331125" sldId="256"/>
            <ac:spMk id="26" creationId="{A3363022-C969-41E9-8EB2-E4C94908C1FA}"/>
          </ac:spMkLst>
        </pc:spChg>
        <pc:spChg chg="add del">
          <ac:chgData name="平田　凰真" userId="S::11800057@ishied.onmicrosoft.com::aabb50b7-b9da-461e-8418-69fbdcab3735" providerId="AD" clId="Web-{5CEDF82B-E90A-4581-AADC-9B3D4787DE0D}" dt="2023-11-13T06:00:30.415" v="72"/>
          <ac:spMkLst>
            <pc:docMk/>
            <pc:sldMk cId="2293331125" sldId="256"/>
            <ac:spMk id="28" creationId="{8D1AD6B3-BE88-4CEB-BA17-790657CC4729}"/>
          </ac:spMkLst>
        </pc:spChg>
        <pc:grpChg chg="add del">
          <ac:chgData name="平田　凰真" userId="S::11800057@ishied.onmicrosoft.com::aabb50b7-b9da-461e-8418-69fbdcab3735" providerId="AD" clId="Web-{5CEDF82B-E90A-4581-AADC-9B3D4787DE0D}" dt="2023-11-13T05:59:59.040" v="68"/>
          <ac:grpSpMkLst>
            <pc:docMk/>
            <pc:sldMk cId="2293331125" sldId="256"/>
            <ac:grpSpMk id="14" creationId="{89D1390B-7E13-4B4F-9CB2-391063412E54}"/>
          </ac:grpSpMkLst>
        </pc:grpChg>
        <pc:grpChg chg="add del">
          <ac:chgData name="平田　凰真" userId="S::11800057@ishied.onmicrosoft.com::aabb50b7-b9da-461e-8418-69fbdcab3735" providerId="AD" clId="Web-{5CEDF82B-E90A-4581-AADC-9B3D4787DE0D}" dt="2023-11-13T06:00:14.337" v="70"/>
          <ac:grpSpMkLst>
            <pc:docMk/>
            <pc:sldMk cId="2293331125" sldId="256"/>
            <ac:grpSpMk id="22" creationId="{89D1390B-7E13-4B4F-9CB2-391063412E54}"/>
          </ac:grpSpMkLst>
        </pc:grpChg>
        <pc:grpChg chg="add del">
          <ac:chgData name="平田　凰真" userId="S::11800057@ishied.onmicrosoft.com::aabb50b7-b9da-461e-8418-69fbdcab3735" providerId="AD" clId="Web-{5CEDF82B-E90A-4581-AADC-9B3D4787DE0D}" dt="2023-11-13T06:00:30.415" v="72"/>
          <ac:grpSpMkLst>
            <pc:docMk/>
            <pc:sldMk cId="2293331125" sldId="256"/>
            <ac:grpSpMk id="30" creationId="{89D1390B-7E13-4B4F-9CB2-391063412E54}"/>
          </ac:grpSpMkLst>
        </pc:grpChg>
        <pc:picChg chg="add del">
          <ac:chgData name="平田　凰真" userId="S::11800057@ishied.onmicrosoft.com::aabb50b7-b9da-461e-8418-69fbdcab3735" providerId="AD" clId="Web-{5CEDF82B-E90A-4581-AADC-9B3D4787DE0D}" dt="2023-11-13T05:59:55.837" v="66"/>
          <ac:picMkLst>
            <pc:docMk/>
            <pc:sldMk cId="2293331125" sldId="256"/>
            <ac:picMk id="5" creationId="{EE47F68E-1A1D-82DC-33B1-0507A2FB16CA}"/>
          </ac:picMkLst>
        </pc:picChg>
        <pc:picChg chg="add del">
          <ac:chgData name="平田　凰真" userId="S::11800057@ishied.onmicrosoft.com::aabb50b7-b9da-461e-8418-69fbdcab3735" providerId="AD" clId="Web-{5CEDF82B-E90A-4581-AADC-9B3D4787DE0D}" dt="2023-11-13T05:59:59.040" v="68"/>
          <ac:picMkLst>
            <pc:docMk/>
            <pc:sldMk cId="2293331125" sldId="256"/>
            <ac:picMk id="7" creationId="{59D7B333-A819-7993-D20A-920C63614459}"/>
          </ac:picMkLst>
        </pc:picChg>
        <pc:picChg chg="add del">
          <ac:chgData name="平田　凰真" userId="S::11800057@ishied.onmicrosoft.com::aabb50b7-b9da-461e-8418-69fbdcab3735" providerId="AD" clId="Web-{5CEDF82B-E90A-4581-AADC-9B3D4787DE0D}" dt="2023-11-13T06:00:57.821" v="74"/>
          <ac:picMkLst>
            <pc:docMk/>
            <pc:sldMk cId="2293331125" sldId="256"/>
            <ac:picMk id="21" creationId="{66E81B3E-B8D7-6B86-38F2-051599251263}"/>
          </ac:picMkLst>
        </pc:picChg>
      </pc:sldChg>
      <pc:sldChg chg="modSp mod modClrScheme chgLayout">
        <pc:chgData name="平田　凰真" userId="S::11800057@ishied.onmicrosoft.com::aabb50b7-b9da-461e-8418-69fbdcab3735" providerId="AD" clId="Web-{5CEDF82B-E90A-4581-AADC-9B3D4787DE0D}" dt="2023-11-13T06:11:50.243" v="240" actId="20577"/>
        <pc:sldMkLst>
          <pc:docMk/>
          <pc:sldMk cId="3817461862" sldId="257"/>
        </pc:sldMkLst>
        <pc:spChg chg="mod ord">
          <ac:chgData name="平田　凰真" userId="S::11800057@ishied.onmicrosoft.com::aabb50b7-b9da-461e-8418-69fbdcab3735" providerId="AD" clId="Web-{5CEDF82B-E90A-4581-AADC-9B3D4787DE0D}" dt="2023-11-13T06:11:50.243" v="240" actId="20577"/>
          <ac:spMkLst>
            <pc:docMk/>
            <pc:sldMk cId="3817461862" sldId="257"/>
            <ac:spMk id="2" creationId="{6B20D0F4-4A59-4AB6-A2B6-9B4DFFE94C61}"/>
          </ac:spMkLst>
        </pc:spChg>
      </pc:sldChg>
      <pc:sldChg chg="addSp modSp mod modClrScheme chgLayout">
        <pc:chgData name="平田　凰真" userId="S::11800057@ishied.onmicrosoft.com::aabb50b7-b9da-461e-8418-69fbdcab3735" providerId="AD" clId="Web-{5CEDF82B-E90A-4581-AADC-9B3D4787DE0D}" dt="2023-11-13T06:14:24.634" v="356" actId="20577"/>
        <pc:sldMkLst>
          <pc:docMk/>
          <pc:sldMk cId="887234722" sldId="258"/>
        </pc:sldMkLst>
        <pc:spChg chg="mod ord">
          <ac:chgData name="平田　凰真" userId="S::11800057@ishied.onmicrosoft.com::aabb50b7-b9da-461e-8418-69fbdcab3735" providerId="AD" clId="Web-{5CEDF82B-E90A-4581-AADC-9B3D4787DE0D}" dt="2023-11-13T06:14:14.197" v="349" actId="20577"/>
          <ac:spMkLst>
            <pc:docMk/>
            <pc:sldMk cId="887234722" sldId="258"/>
            <ac:spMk id="2" creationId="{CF655603-3E59-4478-B4B2-69AD2F15BB20}"/>
          </ac:spMkLst>
        </pc:spChg>
        <pc:spChg chg="add mod">
          <ac:chgData name="平田　凰真" userId="S::11800057@ishied.onmicrosoft.com::aabb50b7-b9da-461e-8418-69fbdcab3735" providerId="AD" clId="Web-{5CEDF82B-E90A-4581-AADC-9B3D4787DE0D}" dt="2023-11-13T06:14:24.634" v="356" actId="20577"/>
          <ac:spMkLst>
            <pc:docMk/>
            <pc:sldMk cId="887234722" sldId="258"/>
            <ac:spMk id="3" creationId="{5D2C0042-806B-5A7C-E151-51473E2DE5B0}"/>
          </ac:spMkLst>
        </pc:spChg>
        <pc:spChg chg="add mod">
          <ac:chgData name="平田　凰真" userId="S::11800057@ishied.onmicrosoft.com::aabb50b7-b9da-461e-8418-69fbdcab3735" providerId="AD" clId="Web-{5CEDF82B-E90A-4581-AADC-9B3D4787DE0D}" dt="2023-11-13T06:14:18.603" v="350" actId="1076"/>
          <ac:spMkLst>
            <pc:docMk/>
            <pc:sldMk cId="887234722" sldId="258"/>
            <ac:spMk id="4" creationId="{D0B419C0-6386-5253-1025-CFF753900D09}"/>
          </ac:spMkLst>
        </pc:spChg>
      </pc:sldChg>
      <pc:sldChg chg="modSp mod modClrScheme chgLayout">
        <pc:chgData name="平田　凰真" userId="S::11800057@ishied.onmicrosoft.com::aabb50b7-b9da-461e-8418-69fbdcab3735" providerId="AD" clId="Web-{5CEDF82B-E90A-4581-AADC-9B3D4787DE0D}" dt="2023-11-13T06:22:16.743" v="410" actId="20577"/>
        <pc:sldMkLst>
          <pc:docMk/>
          <pc:sldMk cId="4272582213" sldId="259"/>
        </pc:sldMkLst>
        <pc:spChg chg="mod ord">
          <ac:chgData name="平田　凰真" userId="S::11800057@ishied.onmicrosoft.com::aabb50b7-b9da-461e-8418-69fbdcab3735" providerId="AD" clId="Web-{5CEDF82B-E90A-4581-AADC-9B3D4787DE0D}" dt="2023-11-13T06:22:16.743" v="410" actId="20577"/>
          <ac:spMkLst>
            <pc:docMk/>
            <pc:sldMk cId="4272582213" sldId="259"/>
            <ac:spMk id="2" creationId="{E4740714-D002-4B9D-A147-2D6771ACC6CF}"/>
          </ac:spMkLst>
        </pc:spChg>
      </pc:sldChg>
      <pc:sldChg chg="modSp mod modClrScheme chgLayout">
        <pc:chgData name="平田　凰真" userId="S::11800057@ishied.onmicrosoft.com::aabb50b7-b9da-461e-8418-69fbdcab3735" providerId="AD" clId="Web-{5CEDF82B-E90A-4581-AADC-9B3D4787DE0D}" dt="2023-11-13T06:00:34.228" v="73"/>
        <pc:sldMkLst>
          <pc:docMk/>
          <pc:sldMk cId="1924198636" sldId="260"/>
        </pc:sldMkLst>
        <pc:spChg chg="mod ord">
          <ac:chgData name="平田　凰真" userId="S::11800057@ishied.onmicrosoft.com::aabb50b7-b9da-461e-8418-69fbdcab3735" providerId="AD" clId="Web-{5CEDF82B-E90A-4581-AADC-9B3D4787DE0D}" dt="2023-11-13T06:00:34.228" v="73"/>
          <ac:spMkLst>
            <pc:docMk/>
            <pc:sldMk cId="1924198636" sldId="260"/>
            <ac:spMk id="2" creationId="{5551B453-CC76-40C4-A41B-2FBD6C337D6C}"/>
          </ac:spMkLst>
        </pc:spChg>
      </pc:sldChg>
      <pc:sldChg chg="modSp mod modClrScheme chgLayout">
        <pc:chgData name="平田　凰真" userId="S::11800057@ishied.onmicrosoft.com::aabb50b7-b9da-461e-8418-69fbdcab3735" providerId="AD" clId="Web-{5CEDF82B-E90A-4581-AADC-9B3D4787DE0D}" dt="2023-11-13T06:00:34.228" v="73"/>
        <pc:sldMkLst>
          <pc:docMk/>
          <pc:sldMk cId="1705904784" sldId="261"/>
        </pc:sldMkLst>
        <pc:spChg chg="mod ord">
          <ac:chgData name="平田　凰真" userId="S::11800057@ishied.onmicrosoft.com::aabb50b7-b9da-461e-8418-69fbdcab3735" providerId="AD" clId="Web-{5CEDF82B-E90A-4581-AADC-9B3D4787DE0D}" dt="2023-11-13T06:00:34.228" v="73"/>
          <ac:spMkLst>
            <pc:docMk/>
            <pc:sldMk cId="1705904784" sldId="261"/>
            <ac:spMk id="2" creationId="{76AEC253-0E5F-48D7-BBDD-983AC8F44B14}"/>
          </ac:spMkLst>
        </pc:spChg>
      </pc:sldChg>
      <pc:sldChg chg="modSp mod modClrScheme chgLayout">
        <pc:chgData name="平田　凰真" userId="S::11800057@ishied.onmicrosoft.com::aabb50b7-b9da-461e-8418-69fbdcab3735" providerId="AD" clId="Web-{5CEDF82B-E90A-4581-AADC-9B3D4787DE0D}" dt="2023-11-13T06:00:34.228" v="73"/>
        <pc:sldMkLst>
          <pc:docMk/>
          <pc:sldMk cId="987426585" sldId="262"/>
        </pc:sldMkLst>
        <pc:spChg chg="mod ord">
          <ac:chgData name="平田　凰真" userId="S::11800057@ishied.onmicrosoft.com::aabb50b7-b9da-461e-8418-69fbdcab3735" providerId="AD" clId="Web-{5CEDF82B-E90A-4581-AADC-9B3D4787DE0D}" dt="2023-11-13T06:00:34.228" v="73"/>
          <ac:spMkLst>
            <pc:docMk/>
            <pc:sldMk cId="987426585" sldId="262"/>
            <ac:spMk id="2" creationId="{D258F695-5E56-4228-A633-2E4D6AB722E1}"/>
          </ac:spMkLst>
        </pc:spChg>
      </pc:sldChg>
      <pc:sldChg chg="modSp mod modClrScheme chgLayout">
        <pc:chgData name="平田　凰真" userId="S::11800057@ishied.onmicrosoft.com::aabb50b7-b9da-461e-8418-69fbdcab3735" providerId="AD" clId="Web-{5CEDF82B-E90A-4581-AADC-9B3D4787DE0D}" dt="2023-11-13T06:00:34.228" v="73"/>
        <pc:sldMkLst>
          <pc:docMk/>
          <pc:sldMk cId="3028383144" sldId="263"/>
        </pc:sldMkLst>
        <pc:spChg chg="mod ord">
          <ac:chgData name="平田　凰真" userId="S::11800057@ishied.onmicrosoft.com::aabb50b7-b9da-461e-8418-69fbdcab3735" providerId="AD" clId="Web-{5CEDF82B-E90A-4581-AADC-9B3D4787DE0D}" dt="2023-11-13T06:00:34.228" v="73"/>
          <ac:spMkLst>
            <pc:docMk/>
            <pc:sldMk cId="3028383144" sldId="263"/>
            <ac:spMk id="2" creationId="{20ECD584-A432-471A-AACE-CEE7547FFC13}"/>
          </ac:spMkLst>
        </pc:spChg>
      </pc:sldChg>
      <pc:sldMasterChg chg="del delSldLayout">
        <pc:chgData name="平田　凰真" userId="S::11800057@ishied.onmicrosoft.com::aabb50b7-b9da-461e-8418-69fbdcab3735" providerId="AD" clId="Web-{5CEDF82B-E90A-4581-AADC-9B3D4787DE0D}" dt="2023-11-13T05:59:33.181" v="62"/>
        <pc:sldMasterMkLst>
          <pc:docMk/>
          <pc:sldMasterMk cId="3459157238" sldId="2147483648"/>
        </pc:sldMasterMkLst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211875661" sldId="2147483649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3820484343" sldId="2147483650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3582943354" sldId="2147483651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558857224" sldId="2147483652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2008059961" sldId="2147483653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19255331" sldId="2147483654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3368711969" sldId="2147483655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3942521158" sldId="2147483656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251044256" sldId="2147483657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2577224748" sldId="2147483658"/>
          </pc:sldLayoutMkLst>
        </pc:sldLayoutChg>
        <pc:sldLayoutChg chg="del">
          <pc:chgData name="平田　凰真" userId="S::11800057@ishied.onmicrosoft.com::aabb50b7-b9da-461e-8418-69fbdcab3735" providerId="AD" clId="Web-{5CEDF82B-E90A-4581-AADC-9B3D4787DE0D}" dt="2023-11-13T05:59:33.181" v="62"/>
          <pc:sldLayoutMkLst>
            <pc:docMk/>
            <pc:sldMasterMk cId="3459157238" sldId="2147483648"/>
            <pc:sldLayoutMk cId="3949657385" sldId="2147483659"/>
          </pc:sldLayoutMkLst>
        </pc:sldLayoutChg>
      </pc:sldMasterChg>
      <pc:sldMasterChg chg="add del addSldLayout delSldLayout modSldLayout">
        <pc:chgData name="平田　凰真" userId="S::11800057@ishied.onmicrosoft.com::aabb50b7-b9da-461e-8418-69fbdcab3735" providerId="AD" clId="Web-{5CEDF82B-E90A-4581-AADC-9B3D4787DE0D}" dt="2023-11-13T06:00:14.337" v="70"/>
        <pc:sldMasterMkLst>
          <pc:docMk/>
          <pc:sldMasterMk cId="1649702038" sldId="2147483660"/>
        </pc:sldMasterMkLst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4111654710" sldId="2147483661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2060928041" sldId="2147483662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2323875867" sldId="2147483663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3943303216" sldId="2147483664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3653252501" sldId="2147483665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1636426328" sldId="2147483666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1196532601" sldId="2147483667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2509425880" sldId="2147483668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4119933392" sldId="2147483669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3258105022" sldId="2147483670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14.337" v="70"/>
          <pc:sldLayoutMkLst>
            <pc:docMk/>
            <pc:sldMasterMk cId="1649702038" sldId="2147483660"/>
            <pc:sldLayoutMk cId="2573866791" sldId="2147483671"/>
          </pc:sldLayoutMkLst>
        </pc:sldLayoutChg>
      </pc:sldMasterChg>
      <pc:sldMasterChg chg="add del addSldLayout delSldLayout modSldLayout">
        <pc:chgData name="平田　凰真" userId="S::11800057@ishied.onmicrosoft.com::aabb50b7-b9da-461e-8418-69fbdcab3735" providerId="AD" clId="Web-{5CEDF82B-E90A-4581-AADC-9B3D4787DE0D}" dt="2023-11-13T06:00:30.415" v="72"/>
        <pc:sldMasterMkLst>
          <pc:docMk/>
          <pc:sldMasterMk cId="1364308801" sldId="2147483672"/>
        </pc:sldMasterMkLst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3252647563" sldId="2147483673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3167123144" sldId="2147483674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2149286008" sldId="2147483675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1175245004" sldId="2147483676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1421562272" sldId="2147483677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1799949567" sldId="2147483678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2662841330" sldId="2147483679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2288349010" sldId="2147483680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505175916" sldId="2147483681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3187114242" sldId="2147483682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0.415" v="72"/>
          <pc:sldLayoutMkLst>
            <pc:docMk/>
            <pc:sldMasterMk cId="1364308801" sldId="2147483672"/>
            <pc:sldLayoutMk cId="630599043" sldId="2147483683"/>
          </pc:sldLayoutMkLst>
        </pc:sldLayoutChg>
      </pc:sldMasterChg>
      <pc:sldMasterChg chg="add del addSldLayout delSldLayout modSldLayout">
        <pc:chgData name="平田　凰真" userId="S::11800057@ishied.onmicrosoft.com::aabb50b7-b9da-461e-8418-69fbdcab3735" providerId="AD" clId="Web-{5CEDF82B-E90A-4581-AADC-9B3D4787DE0D}" dt="2023-11-13T06:00:34.228" v="73"/>
        <pc:sldMasterMkLst>
          <pc:docMk/>
          <pc:sldMasterMk cId="3492213856" sldId="2147483684"/>
        </pc:sldMasterMkLst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4127819963" sldId="2147483685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3345567956" sldId="2147483686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3366120527" sldId="2147483687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240462155" sldId="2147483688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981821310" sldId="2147483689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1739867394" sldId="2147483690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3315935225" sldId="2147483691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3444728240" sldId="2147483692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3795210915" sldId="2147483693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3406269422" sldId="2147483694"/>
          </pc:sldLayoutMkLst>
        </pc:sldLayoutChg>
        <pc:sldLayoutChg chg="add del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492213856" sldId="2147483684"/>
            <pc:sldLayoutMk cId="3806182237" sldId="2147483695"/>
          </pc:sldLayoutMkLst>
        </pc:sldLayoutChg>
      </pc:sldMasterChg>
      <pc:sldMasterChg chg="add addSldLayout modSldLayout">
        <pc:chgData name="平田　凰真" userId="S::11800057@ishied.onmicrosoft.com::aabb50b7-b9da-461e-8418-69fbdcab3735" providerId="AD" clId="Web-{5CEDF82B-E90A-4581-AADC-9B3D4787DE0D}" dt="2023-11-13T06:00:34.228" v="73"/>
        <pc:sldMasterMkLst>
          <pc:docMk/>
          <pc:sldMasterMk cId="3771464171" sldId="2147483696"/>
        </pc:sldMasterMkLst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3986807960" sldId="2147483697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2993346749" sldId="2147483698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985003104" sldId="2147483699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2263488614" sldId="2147483700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4238566159" sldId="2147483701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839330357" sldId="2147483702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4277094848" sldId="2147483703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1711037907" sldId="2147483704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1471658874" sldId="2147483705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1751379151" sldId="2147483706"/>
          </pc:sldLayoutMkLst>
        </pc:sldLayoutChg>
        <pc:sldLayoutChg chg="add mod replId">
          <pc:chgData name="平田　凰真" userId="S::11800057@ishied.onmicrosoft.com::aabb50b7-b9da-461e-8418-69fbdcab3735" providerId="AD" clId="Web-{5CEDF82B-E90A-4581-AADC-9B3D4787DE0D}" dt="2023-11-13T06:00:34.228" v="73"/>
          <pc:sldLayoutMkLst>
            <pc:docMk/>
            <pc:sldMasterMk cId="3771464171" sldId="2147483696"/>
            <pc:sldLayoutMk cId="3328055647" sldId="2147483707"/>
          </pc:sldLayoutMkLst>
        </pc:sldLayoutChg>
      </pc:sldMasterChg>
    </pc:docChg>
  </pc:docChgLst>
  <pc:docChgLst>
    <pc:chgData name="髙橋　花果" userId="S::11900040@ishied.onmicrosoft.com::1ede5e8f-e524-4a88-9dd9-c120b380e856" providerId="AD" clId="Web-{0B0790A5-944A-4BB9-8F9F-58113E6D10C4}"/>
    <pc:docChg chg="addSld modSld">
      <pc:chgData name="髙橋　花果" userId="S::11900040@ishied.onmicrosoft.com::1ede5e8f-e524-4a88-9dd9-c120b380e856" providerId="AD" clId="Web-{0B0790A5-944A-4BB9-8F9F-58113E6D10C4}" dt="2023-11-27T06:24:12.819" v="438" actId="20577"/>
      <pc:docMkLst>
        <pc:docMk/>
      </pc:docMkLst>
      <pc:sldChg chg="new">
        <pc:chgData name="髙橋　花果" userId="S::11900040@ishied.onmicrosoft.com::1ede5e8f-e524-4a88-9dd9-c120b380e856" providerId="AD" clId="Web-{0B0790A5-944A-4BB9-8F9F-58113E6D10C4}" dt="2023-11-27T06:09:54.021" v="0"/>
        <pc:sldMkLst>
          <pc:docMk/>
          <pc:sldMk cId="2896026251" sldId="265"/>
        </pc:sldMkLst>
      </pc:sldChg>
      <pc:sldChg chg="new">
        <pc:chgData name="髙橋　花果" userId="S::11900040@ishied.onmicrosoft.com::1ede5e8f-e524-4a88-9dd9-c120b380e856" providerId="AD" clId="Web-{0B0790A5-944A-4BB9-8F9F-58113E6D10C4}" dt="2023-11-27T06:09:58.568" v="1"/>
        <pc:sldMkLst>
          <pc:docMk/>
          <pc:sldMk cId="955345147" sldId="266"/>
        </pc:sldMkLst>
      </pc:sldChg>
      <pc:sldChg chg="new">
        <pc:chgData name="髙橋　花果" userId="S::11900040@ishied.onmicrosoft.com::1ede5e8f-e524-4a88-9dd9-c120b380e856" providerId="AD" clId="Web-{0B0790A5-944A-4BB9-8F9F-58113E6D10C4}" dt="2023-11-27T06:09:59.865" v="2"/>
        <pc:sldMkLst>
          <pc:docMk/>
          <pc:sldMk cId="3259633241" sldId="267"/>
        </pc:sldMkLst>
      </pc:sldChg>
      <pc:sldChg chg="modSp new">
        <pc:chgData name="髙橋　花果" userId="S::11900040@ishied.onmicrosoft.com::1ede5e8f-e524-4a88-9dd9-c120b380e856" providerId="AD" clId="Web-{0B0790A5-944A-4BB9-8F9F-58113E6D10C4}" dt="2023-11-27T06:14:58.324" v="148" actId="20577"/>
        <pc:sldMkLst>
          <pc:docMk/>
          <pc:sldMk cId="2260857301" sldId="268"/>
        </pc:sldMkLst>
        <pc:spChg chg="mod">
          <ac:chgData name="髙橋　花果" userId="S::11900040@ishied.onmicrosoft.com::1ede5e8f-e524-4a88-9dd9-c120b380e856" providerId="AD" clId="Web-{0B0790A5-944A-4BB9-8F9F-58113E6D10C4}" dt="2023-11-27T06:14:58.324" v="148" actId="20577"/>
          <ac:spMkLst>
            <pc:docMk/>
            <pc:sldMk cId="2260857301" sldId="268"/>
            <ac:spMk id="2" creationId="{03DEBB40-CD55-290E-B734-3791D061FACA}"/>
          </ac:spMkLst>
        </pc:spChg>
      </pc:sldChg>
      <pc:sldChg chg="modSp new">
        <pc:chgData name="髙橋　花果" userId="S::11900040@ishied.onmicrosoft.com::1ede5e8f-e524-4a88-9dd9-c120b380e856" providerId="AD" clId="Web-{0B0790A5-944A-4BB9-8F9F-58113E6D10C4}" dt="2023-11-27T06:20:10.517" v="315" actId="20577"/>
        <pc:sldMkLst>
          <pc:docMk/>
          <pc:sldMk cId="2612980983" sldId="270"/>
        </pc:sldMkLst>
        <pc:spChg chg="mod">
          <ac:chgData name="髙橋　花果" userId="S::11900040@ishied.onmicrosoft.com::1ede5e8f-e524-4a88-9dd9-c120b380e856" providerId="AD" clId="Web-{0B0790A5-944A-4BB9-8F9F-58113E6D10C4}" dt="2023-11-27T06:20:10.517" v="315" actId="20577"/>
          <ac:spMkLst>
            <pc:docMk/>
            <pc:sldMk cId="2612980983" sldId="270"/>
            <ac:spMk id="2" creationId="{8FB9787F-069C-B0AC-131F-3B4FDE45DD51}"/>
          </ac:spMkLst>
        </pc:spChg>
      </pc:sldChg>
      <pc:sldChg chg="modSp new">
        <pc:chgData name="髙橋　花果" userId="S::11900040@ishied.onmicrosoft.com::1ede5e8f-e524-4a88-9dd9-c120b380e856" providerId="AD" clId="Web-{0B0790A5-944A-4BB9-8F9F-58113E6D10C4}" dt="2023-11-27T06:24:12.819" v="438" actId="20577"/>
        <pc:sldMkLst>
          <pc:docMk/>
          <pc:sldMk cId="2704415498" sldId="271"/>
        </pc:sldMkLst>
        <pc:spChg chg="mod">
          <ac:chgData name="髙橋　花果" userId="S::11900040@ishied.onmicrosoft.com::1ede5e8f-e524-4a88-9dd9-c120b380e856" providerId="AD" clId="Web-{0B0790A5-944A-4BB9-8F9F-58113E6D10C4}" dt="2023-11-27T06:24:12.819" v="438" actId="20577"/>
          <ac:spMkLst>
            <pc:docMk/>
            <pc:sldMk cId="2704415498" sldId="271"/>
            <ac:spMk id="2" creationId="{53B72679-1516-53F7-09DE-0DAE917F0015}"/>
          </ac:spMkLst>
        </pc:spChg>
      </pc:sldChg>
      <pc:sldChg chg="new">
        <pc:chgData name="髙橋　花果" userId="S::11900040@ishied.onmicrosoft.com::1ede5e8f-e524-4a88-9dd9-c120b380e856" providerId="AD" clId="Web-{0B0790A5-944A-4BB9-8F9F-58113E6D10C4}" dt="2023-11-27T06:10:10.037" v="6"/>
        <pc:sldMkLst>
          <pc:docMk/>
          <pc:sldMk cId="1590129189" sldId="272"/>
        </pc:sldMkLst>
      </pc:sldChg>
    </pc:docChg>
  </pc:docChgLst>
  <pc:docChgLst>
    <pc:chgData name="平田　凰真" userId="S::11800057@ishied.onmicrosoft.com::aabb50b7-b9da-461e-8418-69fbdcab3735" providerId="AD" clId="Web-{9955DD57-214E-47AD-A180-BC56CD7016CA}"/>
    <pc:docChg chg="addSld delSld modSld sldOrd">
      <pc:chgData name="平田　凰真" userId="S::11800057@ishied.onmicrosoft.com::aabb50b7-b9da-461e-8418-69fbdcab3735" providerId="AD" clId="Web-{9955DD57-214E-47AD-A180-BC56CD7016CA}" dt="2023-11-27T06:23:16.501" v="429"/>
      <pc:docMkLst>
        <pc:docMk/>
      </pc:docMkLst>
      <pc:sldChg chg="modSp">
        <pc:chgData name="平田　凰真" userId="S::11800057@ishied.onmicrosoft.com::aabb50b7-b9da-461e-8418-69fbdcab3735" providerId="AD" clId="Web-{9955DD57-214E-47AD-A180-BC56CD7016CA}" dt="2023-11-27T06:12:40.922" v="138" actId="20577"/>
        <pc:sldMkLst>
          <pc:docMk/>
          <pc:sldMk cId="2896026251" sldId="265"/>
        </pc:sldMkLst>
        <pc:spChg chg="mod">
          <ac:chgData name="平田　凰真" userId="S::11800057@ishied.onmicrosoft.com::aabb50b7-b9da-461e-8418-69fbdcab3735" providerId="AD" clId="Web-{9955DD57-214E-47AD-A180-BC56CD7016CA}" dt="2023-11-27T06:12:40.922" v="138" actId="20577"/>
          <ac:spMkLst>
            <pc:docMk/>
            <pc:sldMk cId="2896026251" sldId="265"/>
            <ac:spMk id="2" creationId="{2D686F4B-201E-EE40-FECA-38DDABB08DC0}"/>
          </ac:spMkLst>
        </pc:spChg>
      </pc:sldChg>
      <pc:sldChg chg="addSp modSp">
        <pc:chgData name="平田　凰真" userId="S::11800057@ishied.onmicrosoft.com::aabb50b7-b9da-461e-8418-69fbdcab3735" providerId="AD" clId="Web-{9955DD57-214E-47AD-A180-BC56CD7016CA}" dt="2023-11-27T06:16:12.006" v="271" actId="1076"/>
        <pc:sldMkLst>
          <pc:docMk/>
          <pc:sldMk cId="955345147" sldId="266"/>
        </pc:sldMkLst>
        <pc:spChg chg="mod">
          <ac:chgData name="平田　凰真" userId="S::11800057@ishied.onmicrosoft.com::aabb50b7-b9da-461e-8418-69fbdcab3735" providerId="AD" clId="Web-{9955DD57-214E-47AD-A180-BC56CD7016CA}" dt="2023-11-27T06:15:00.832" v="212" actId="20577"/>
          <ac:spMkLst>
            <pc:docMk/>
            <pc:sldMk cId="955345147" sldId="266"/>
            <ac:spMk id="2" creationId="{85E011B4-FD2C-0453-E9BD-F09C80DA92DC}"/>
          </ac:spMkLst>
        </pc:spChg>
        <pc:spChg chg="add mod">
          <ac:chgData name="平田　凰真" userId="S::11800057@ishied.onmicrosoft.com::aabb50b7-b9da-461e-8418-69fbdcab3735" providerId="AD" clId="Web-{9955DD57-214E-47AD-A180-BC56CD7016CA}" dt="2023-11-27T06:15:20.520" v="223" actId="1076"/>
          <ac:spMkLst>
            <pc:docMk/>
            <pc:sldMk cId="955345147" sldId="266"/>
            <ac:spMk id="3" creationId="{D48B34A2-F4B3-6309-0CA6-47F879E2E2D6}"/>
          </ac:spMkLst>
        </pc:spChg>
        <pc:spChg chg="add mod">
          <ac:chgData name="平田　凰真" userId="S::11800057@ishied.onmicrosoft.com::aabb50b7-b9da-461e-8418-69fbdcab3735" providerId="AD" clId="Web-{9955DD57-214E-47AD-A180-BC56CD7016CA}" dt="2023-11-27T06:16:12.006" v="271" actId="1076"/>
          <ac:spMkLst>
            <pc:docMk/>
            <pc:sldMk cId="955345147" sldId="266"/>
            <ac:spMk id="4" creationId="{940F2361-78D9-7895-7D7D-5949DE6DDD3F}"/>
          </ac:spMkLst>
        </pc:spChg>
      </pc:sldChg>
      <pc:sldChg chg="modSp">
        <pc:chgData name="平田　凰真" userId="S::11800057@ishied.onmicrosoft.com::aabb50b7-b9da-461e-8418-69fbdcab3735" providerId="AD" clId="Web-{9955DD57-214E-47AD-A180-BC56CD7016CA}" dt="2023-11-27T06:21:24.107" v="389" actId="1076"/>
        <pc:sldMkLst>
          <pc:docMk/>
          <pc:sldMk cId="3259633241" sldId="267"/>
        </pc:sldMkLst>
        <pc:spChg chg="mod">
          <ac:chgData name="平田　凰真" userId="S::11800057@ishied.onmicrosoft.com::aabb50b7-b9da-461e-8418-69fbdcab3735" providerId="AD" clId="Web-{9955DD57-214E-47AD-A180-BC56CD7016CA}" dt="2023-11-27T06:21:24.107" v="389" actId="1076"/>
          <ac:spMkLst>
            <pc:docMk/>
            <pc:sldMk cId="3259633241" sldId="267"/>
            <ac:spMk id="2" creationId="{7A74883D-7931-8EA8-83F2-BB91FAA0946F}"/>
          </ac:spMkLst>
        </pc:spChg>
      </pc:sldChg>
      <pc:sldChg chg="new">
        <pc:chgData name="平田　凰真" userId="S::11800057@ishied.onmicrosoft.com::aabb50b7-b9da-461e-8418-69fbdcab3735" providerId="AD" clId="Web-{9955DD57-214E-47AD-A180-BC56CD7016CA}" dt="2023-11-27T06:10:05.293" v="0"/>
        <pc:sldMkLst>
          <pc:docMk/>
          <pc:sldMk cId="176057881" sldId="268"/>
        </pc:sldMkLst>
      </pc:sldChg>
      <pc:sldChg chg="delSp modSp new del ord">
        <pc:chgData name="平田　凰真" userId="S::11800057@ishied.onmicrosoft.com::aabb50b7-b9da-461e-8418-69fbdcab3735" providerId="AD" clId="Web-{9955DD57-214E-47AD-A180-BC56CD7016CA}" dt="2023-11-27T06:23:16.501" v="429"/>
        <pc:sldMkLst>
          <pc:docMk/>
          <pc:sldMk cId="2984053697" sldId="276"/>
        </pc:sldMkLst>
        <pc:spChg chg="del mod">
          <ac:chgData name="平田　凰真" userId="S::11800057@ishied.onmicrosoft.com::aabb50b7-b9da-461e-8418-69fbdcab3735" providerId="AD" clId="Web-{9955DD57-214E-47AD-A180-BC56CD7016CA}" dt="2023-11-27T06:23:13.360" v="428"/>
          <ac:spMkLst>
            <pc:docMk/>
            <pc:sldMk cId="2984053697" sldId="276"/>
            <ac:spMk id="2" creationId="{BD7F8DAE-773E-3E9F-5F47-21CB72381450}"/>
          </ac:spMkLst>
        </pc:spChg>
      </pc:sldChg>
    </pc:docChg>
  </pc:docChgLst>
  <pc:docChgLst>
    <pc:chgData name="青田　佑都" userId="S::11800016@ishied.onmicrosoft.com::e2aa95ba-3631-4534-93c5-d94249d3d04c" providerId="AD" clId="Web-{C21FF8ED-0456-4D6E-9FA9-347419C90B70}"/>
    <pc:docChg chg="modSld">
      <pc:chgData name="青田　佑都" userId="S::11800016@ishied.onmicrosoft.com::e2aa95ba-3631-4534-93c5-d94249d3d04c" providerId="AD" clId="Web-{C21FF8ED-0456-4D6E-9FA9-347419C90B70}" dt="2023-11-27T06:23:40.634" v="498" actId="20577"/>
      <pc:docMkLst>
        <pc:docMk/>
      </pc:docMkLst>
      <pc:sldChg chg="modSp">
        <pc:chgData name="青田　佑都" userId="S::11800016@ishied.onmicrosoft.com::e2aa95ba-3631-4534-93c5-d94249d3d04c" providerId="AD" clId="Web-{C21FF8ED-0456-4D6E-9FA9-347419C90B70}" dt="2023-11-27T06:23:40.634" v="498" actId="20577"/>
        <pc:sldMkLst>
          <pc:docMk/>
          <pc:sldMk cId="887234722" sldId="258"/>
        </pc:sldMkLst>
        <pc:spChg chg="mod">
          <ac:chgData name="青田　佑都" userId="S::11800016@ishied.onmicrosoft.com::e2aa95ba-3631-4534-93c5-d94249d3d04c" providerId="AD" clId="Web-{C21FF8ED-0456-4D6E-9FA9-347419C90B70}" dt="2023-11-27T06:23:40.634" v="498" actId="20577"/>
          <ac:spMkLst>
            <pc:docMk/>
            <pc:sldMk cId="887234722" sldId="258"/>
            <ac:spMk id="2" creationId="{CF655603-3E59-4478-B4B2-69AD2F15BB20}"/>
          </ac:spMkLst>
        </pc:spChg>
        <pc:spChg chg="mod">
          <ac:chgData name="青田　佑都" userId="S::11800016@ishied.onmicrosoft.com::e2aa95ba-3631-4534-93c5-d94249d3d04c" providerId="AD" clId="Web-{C21FF8ED-0456-4D6E-9FA9-347419C90B70}" dt="2023-11-27T06:16:50.362" v="302" actId="20577"/>
          <ac:spMkLst>
            <pc:docMk/>
            <pc:sldMk cId="887234722" sldId="258"/>
            <ac:spMk id="3" creationId="{5D2C0042-806B-5A7C-E151-51473E2DE5B0}"/>
          </ac:spMkLst>
        </pc:spChg>
        <pc:spChg chg="mod">
          <ac:chgData name="青田　佑都" userId="S::11800016@ishied.onmicrosoft.com::e2aa95ba-3631-4534-93c5-d94249d3d04c" providerId="AD" clId="Web-{C21FF8ED-0456-4D6E-9FA9-347419C90B70}" dt="2023-11-27T06:15:54.752" v="270" actId="20577"/>
          <ac:spMkLst>
            <pc:docMk/>
            <pc:sldMk cId="887234722" sldId="258"/>
            <ac:spMk id="4" creationId="{D0B419C0-6386-5253-1025-CFF753900D09}"/>
          </ac:spMkLst>
        </pc:spChg>
      </pc:sldChg>
      <pc:sldChg chg="addSp modSp">
        <pc:chgData name="青田　佑都" userId="S::11800016@ishied.onmicrosoft.com::e2aa95ba-3631-4534-93c5-d94249d3d04c" providerId="AD" clId="Web-{C21FF8ED-0456-4D6E-9FA9-347419C90B70}" dt="2023-11-27T06:22:52.836" v="473" actId="14100"/>
        <pc:sldMkLst>
          <pc:docMk/>
          <pc:sldMk cId="4272582213" sldId="259"/>
        </pc:sldMkLst>
        <pc:spChg chg="mod">
          <ac:chgData name="青田　佑都" userId="S::11800016@ishied.onmicrosoft.com::e2aa95ba-3631-4534-93c5-d94249d3d04c" providerId="AD" clId="Web-{C21FF8ED-0456-4D6E-9FA9-347419C90B70}" dt="2023-11-27T06:22:52.836" v="473" actId="14100"/>
          <ac:spMkLst>
            <pc:docMk/>
            <pc:sldMk cId="4272582213" sldId="259"/>
            <ac:spMk id="2" creationId="{E4740714-D002-4B9D-A147-2D6771ACC6CF}"/>
          </ac:spMkLst>
        </pc:spChg>
        <pc:spChg chg="add mod">
          <ac:chgData name="青田　佑都" userId="S::11800016@ishied.onmicrosoft.com::e2aa95ba-3631-4534-93c5-d94249d3d04c" providerId="AD" clId="Web-{C21FF8ED-0456-4D6E-9FA9-347419C90B70}" dt="2023-11-27T06:14:54.001" v="263" actId="1076"/>
          <ac:spMkLst>
            <pc:docMk/>
            <pc:sldMk cId="4272582213" sldId="259"/>
            <ac:spMk id="3" creationId="{7E57AF3C-6EA8-DB5E-368A-0B0D66EF5113}"/>
          </ac:spMkLst>
        </pc:spChg>
      </pc:sldChg>
    </pc:docChg>
  </pc:docChgLst>
  <pc:docChgLst>
    <pc:chgData name="中川　陽菜乃" userId="S::11800054@ishied.onmicrosoft.com::2aa1ebc8-6131-4f1f-a0db-e08e8ca3e225" providerId="AD" clId="Web-{CBE1A0F7-C3F7-4E6C-9847-267C6CE389F0}"/>
    <pc:docChg chg="addSld delSld modSld">
      <pc:chgData name="中川　陽菜乃" userId="S::11800054@ishied.onmicrosoft.com::2aa1ebc8-6131-4f1f-a0db-e08e8ca3e225" providerId="AD" clId="Web-{CBE1A0F7-C3F7-4E6C-9847-267C6CE389F0}" dt="2023-11-27T06:24:13.513" v="364" actId="20577"/>
      <pc:docMkLst>
        <pc:docMk/>
      </pc:docMkLst>
      <pc:sldChg chg="modSp">
        <pc:chgData name="中川　陽菜乃" userId="S::11800054@ishied.onmicrosoft.com::2aa1ebc8-6131-4f1f-a0db-e08e8ca3e225" providerId="AD" clId="Web-{CBE1A0F7-C3F7-4E6C-9847-267C6CE389F0}" dt="2023-11-27T06:11:20.067" v="97" actId="20577"/>
        <pc:sldMkLst>
          <pc:docMk/>
          <pc:sldMk cId="2293331125" sldId="256"/>
        </pc:sldMkLst>
        <pc:spChg chg="mod">
          <ac:chgData name="中川　陽菜乃" userId="S::11800054@ishied.onmicrosoft.com::2aa1ebc8-6131-4f1f-a0db-e08e8ca3e225" providerId="AD" clId="Web-{CBE1A0F7-C3F7-4E6C-9847-267C6CE389F0}" dt="2023-11-27T06:11:20.067" v="97" actId="20577"/>
          <ac:spMkLst>
            <pc:docMk/>
            <pc:sldMk cId="2293331125" sldId="256"/>
            <ac:spMk id="2" creationId="{537CCB1D-863F-47EE-8EE5-40B5DF25B0C0}"/>
          </ac:spMkLst>
        </pc:spChg>
      </pc:sldChg>
      <pc:sldChg chg="modSp">
        <pc:chgData name="中川　陽菜乃" userId="S::11800054@ishied.onmicrosoft.com::2aa1ebc8-6131-4f1f-a0db-e08e8ca3e225" providerId="AD" clId="Web-{CBE1A0F7-C3F7-4E6C-9847-267C6CE389F0}" dt="2023-11-27T06:08:23.389" v="69" actId="20577"/>
        <pc:sldMkLst>
          <pc:docMk/>
          <pc:sldMk cId="3817461862" sldId="257"/>
        </pc:sldMkLst>
        <pc:spChg chg="mod">
          <ac:chgData name="中川　陽菜乃" userId="S::11800054@ishied.onmicrosoft.com::2aa1ebc8-6131-4f1f-a0db-e08e8ca3e225" providerId="AD" clId="Web-{CBE1A0F7-C3F7-4E6C-9847-267C6CE389F0}" dt="2023-11-27T06:08:23.389" v="69" actId="20577"/>
          <ac:spMkLst>
            <pc:docMk/>
            <pc:sldMk cId="3817461862" sldId="257"/>
            <ac:spMk id="2" creationId="{6B20D0F4-4A59-4AB6-A2B6-9B4DFFE94C61}"/>
          </ac:spMkLst>
        </pc:spChg>
      </pc:sldChg>
      <pc:sldChg chg="modSp">
        <pc:chgData name="中川　陽菜乃" userId="S::11800054@ishied.onmicrosoft.com::2aa1ebc8-6131-4f1f-a0db-e08e8ca3e225" providerId="AD" clId="Web-{CBE1A0F7-C3F7-4E6C-9847-267C6CE389F0}" dt="2023-11-27T06:24:03.716" v="363" actId="20577"/>
        <pc:sldMkLst>
          <pc:docMk/>
          <pc:sldMk cId="1924198636" sldId="260"/>
        </pc:sldMkLst>
        <pc:spChg chg="mod">
          <ac:chgData name="中川　陽菜乃" userId="S::11800054@ishied.onmicrosoft.com::2aa1ebc8-6131-4f1f-a0db-e08e8ca3e225" providerId="AD" clId="Web-{CBE1A0F7-C3F7-4E6C-9847-267C6CE389F0}" dt="2023-11-27T06:24:03.716" v="363" actId="20577"/>
          <ac:spMkLst>
            <pc:docMk/>
            <pc:sldMk cId="1924198636" sldId="260"/>
            <ac:spMk id="2" creationId="{5551B453-CC76-40C4-A41B-2FBD6C337D6C}"/>
          </ac:spMkLst>
        </pc:spChg>
      </pc:sldChg>
      <pc:sldChg chg="modSp">
        <pc:chgData name="中川　陽菜乃" userId="S::11800054@ishied.onmicrosoft.com::2aa1ebc8-6131-4f1f-a0db-e08e8ca3e225" providerId="AD" clId="Web-{CBE1A0F7-C3F7-4E6C-9847-267C6CE389F0}" dt="2023-11-27T06:15:49.325" v="182" actId="20577"/>
        <pc:sldMkLst>
          <pc:docMk/>
          <pc:sldMk cId="1705904784" sldId="261"/>
        </pc:sldMkLst>
        <pc:spChg chg="mod">
          <ac:chgData name="中川　陽菜乃" userId="S::11800054@ishied.onmicrosoft.com::2aa1ebc8-6131-4f1f-a0db-e08e8ca3e225" providerId="AD" clId="Web-{CBE1A0F7-C3F7-4E6C-9847-267C6CE389F0}" dt="2023-11-27T06:15:49.325" v="182" actId="20577"/>
          <ac:spMkLst>
            <pc:docMk/>
            <pc:sldMk cId="1705904784" sldId="261"/>
            <ac:spMk id="2" creationId="{76AEC253-0E5F-48D7-BBDD-983AC8F44B14}"/>
          </ac:spMkLst>
        </pc:spChg>
      </pc:sldChg>
      <pc:sldChg chg="del">
        <pc:chgData name="中川　陽菜乃" userId="S::11800054@ishied.onmicrosoft.com::2aa1ebc8-6131-4f1f-a0db-e08e8ca3e225" providerId="AD" clId="Web-{CBE1A0F7-C3F7-4E6C-9847-267C6CE389F0}" dt="2023-11-27T06:16:01.576" v="183"/>
        <pc:sldMkLst>
          <pc:docMk/>
          <pc:sldMk cId="987426585" sldId="262"/>
        </pc:sldMkLst>
      </pc:sldChg>
      <pc:sldChg chg="modSp">
        <pc:chgData name="中川　陽菜乃" userId="S::11800054@ishied.onmicrosoft.com::2aa1ebc8-6131-4f1f-a0db-e08e8ca3e225" providerId="AD" clId="Web-{CBE1A0F7-C3F7-4E6C-9847-267C6CE389F0}" dt="2023-11-27T06:14:09.103" v="148" actId="20577"/>
        <pc:sldMkLst>
          <pc:docMk/>
          <pc:sldMk cId="3028383144" sldId="263"/>
        </pc:sldMkLst>
        <pc:spChg chg="mod">
          <ac:chgData name="中川　陽菜乃" userId="S::11800054@ishied.onmicrosoft.com::2aa1ebc8-6131-4f1f-a0db-e08e8ca3e225" providerId="AD" clId="Web-{CBE1A0F7-C3F7-4E6C-9847-267C6CE389F0}" dt="2023-11-27T06:14:09.103" v="148" actId="20577"/>
          <ac:spMkLst>
            <pc:docMk/>
            <pc:sldMk cId="3028383144" sldId="263"/>
            <ac:spMk id="2" creationId="{20ECD584-A432-471A-AACE-CEE7547FFC13}"/>
          </ac:spMkLst>
        </pc:spChg>
      </pc:sldChg>
      <pc:sldChg chg="modSp new del">
        <pc:chgData name="中川　陽菜乃" userId="S::11800054@ishied.onmicrosoft.com::2aa1ebc8-6131-4f1f-a0db-e08e8ca3e225" providerId="AD" clId="Web-{CBE1A0F7-C3F7-4E6C-9847-267C6CE389F0}" dt="2023-11-27T06:17:15.094" v="197"/>
        <pc:sldMkLst>
          <pc:docMk/>
          <pc:sldMk cId="1089712832" sldId="275"/>
        </pc:sldMkLst>
        <pc:spChg chg="mod">
          <ac:chgData name="中川　陽菜乃" userId="S::11800054@ishied.onmicrosoft.com::2aa1ebc8-6131-4f1f-a0db-e08e8ca3e225" providerId="AD" clId="Web-{CBE1A0F7-C3F7-4E6C-9847-267C6CE389F0}" dt="2023-11-27T06:17:10.609" v="196" actId="20577"/>
          <ac:spMkLst>
            <pc:docMk/>
            <pc:sldMk cId="1089712832" sldId="275"/>
            <ac:spMk id="2" creationId="{D15EA9A8-5F8A-E675-E8D6-E47B6931214C}"/>
          </ac:spMkLst>
        </pc:spChg>
      </pc:sldChg>
      <pc:sldChg chg="delSp modSp new">
        <pc:chgData name="中川　陽菜乃" userId="S::11800054@ishied.onmicrosoft.com::2aa1ebc8-6131-4f1f-a0db-e08e8ca3e225" providerId="AD" clId="Web-{CBE1A0F7-C3F7-4E6C-9847-267C6CE389F0}" dt="2023-11-27T06:24:13.513" v="364" actId="20577"/>
        <pc:sldMkLst>
          <pc:docMk/>
          <pc:sldMk cId="2829979333" sldId="275"/>
        </pc:sldMkLst>
        <pc:spChg chg="del">
          <ac:chgData name="中川　陽菜乃" userId="S::11800054@ishied.onmicrosoft.com::2aa1ebc8-6131-4f1f-a0db-e08e8ca3e225" providerId="AD" clId="Web-{CBE1A0F7-C3F7-4E6C-9847-267C6CE389F0}" dt="2023-11-27T06:17:57.517" v="201"/>
          <ac:spMkLst>
            <pc:docMk/>
            <pc:sldMk cId="2829979333" sldId="275"/>
            <ac:spMk id="2" creationId="{6030244D-5993-F587-E538-3565C5158F69}"/>
          </ac:spMkLst>
        </pc:spChg>
        <pc:spChg chg="mod">
          <ac:chgData name="中川　陽菜乃" userId="S::11800054@ishied.onmicrosoft.com::2aa1ebc8-6131-4f1f-a0db-e08e8ca3e225" providerId="AD" clId="Web-{CBE1A0F7-C3F7-4E6C-9847-267C6CE389F0}" dt="2023-11-27T06:24:13.513" v="364" actId="20577"/>
          <ac:spMkLst>
            <pc:docMk/>
            <pc:sldMk cId="2829979333" sldId="275"/>
            <ac:spMk id="3" creationId="{62A41FE9-36E2-5F0B-98B4-955AA3151226}"/>
          </ac:spMkLst>
        </pc:spChg>
      </pc:sldChg>
      <pc:sldChg chg="new del">
        <pc:chgData name="中川　陽菜乃" userId="S::11800054@ishied.onmicrosoft.com::2aa1ebc8-6131-4f1f-a0db-e08e8ca3e225" providerId="AD" clId="Web-{CBE1A0F7-C3F7-4E6C-9847-267C6CE389F0}" dt="2023-11-27T06:17:29.047" v="199"/>
        <pc:sldMkLst>
          <pc:docMk/>
          <pc:sldMk cId="3976718993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0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7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5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4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0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8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6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3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9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3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58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6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CCB1D-863F-47EE-8EE5-40B5DF25B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795" y="900332"/>
            <a:ext cx="11002637" cy="4923692"/>
          </a:xfrm>
        </p:spPr>
        <p:txBody>
          <a:bodyPr anchor="t">
            <a:noAutofit/>
          </a:bodyPr>
          <a:lstStyle/>
          <a:p>
            <a:pPr algn="l"/>
            <a:r>
              <a:rPr kumimoji="1" lang="ja-JP" altLang="en-US" dirty="0">
                <a:solidFill>
                  <a:schemeClr val="tx2"/>
                </a:solidFill>
                <a:latin typeface="UD Digi Kyokasho NK-B"/>
                <a:ea typeface="UD Digi Kyokasho NK-B"/>
              </a:rPr>
              <a:t>はなしょう　　　　　れきし</a:t>
            </a:r>
            <a:br>
              <a:rPr kumimoji="1" lang="en-US" altLang="ja-JP" sz="13800" dirty="0">
                <a:solidFill>
                  <a:schemeClr val="tx2"/>
                </a:solidFill>
                <a:latin typeface="UD Digi Kyokasho NK-B"/>
                <a:ea typeface="UD Digi Kyokasho NK-B"/>
              </a:rPr>
            </a:br>
            <a:r>
              <a:rPr kumimoji="1" lang="ja-JP" altLang="en-US" sz="13800" dirty="0">
                <a:solidFill>
                  <a:schemeClr val="tx2"/>
                </a:solidFill>
                <a:latin typeface="UD Digi Kyokasho NK-B"/>
                <a:ea typeface="UD Digi Kyokasho NK-B"/>
              </a:rPr>
              <a:t>花</a:t>
            </a:r>
            <a:r>
              <a:rPr lang="ja-JP" altLang="en-US" sz="13800" dirty="0">
                <a:solidFill>
                  <a:schemeClr val="tx2"/>
                </a:solidFill>
                <a:latin typeface="UD Digi Kyokasho NK-B"/>
                <a:ea typeface="UD Digi Kyokasho NK-B"/>
              </a:rPr>
              <a:t>小</a:t>
            </a:r>
            <a:r>
              <a:rPr lang="ja-JP" altLang="en-US" sz="13800" dirty="0">
                <a:solidFill>
                  <a:schemeClr val="tx2"/>
                </a:solidFill>
                <a:ea typeface="游ゴシック Light"/>
              </a:rPr>
              <a:t>　</a:t>
            </a:r>
            <a:r>
              <a:rPr lang="ja-JP" altLang="en-US" sz="13800" dirty="0">
                <a:solidFill>
                  <a:schemeClr val="tx2"/>
                </a:solidFill>
                <a:latin typeface="UD Digi Kyokasho NK-B"/>
                <a:ea typeface="UD Digi Kyokasho NK-B"/>
              </a:rPr>
              <a:t>歴史　　Quiz!!!!</a:t>
            </a:r>
            <a:endParaRPr lang="ja-JP" altLang="en-US" sz="8000" dirty="0">
              <a:solidFill>
                <a:schemeClr val="tx2"/>
              </a:solidFill>
              <a:latin typeface="UD Digi Kyokasho NK-B"/>
              <a:ea typeface="UD Digi Kyokasho NK-B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93331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6C3DE-1AFC-22B3-45B7-6F8E8B8E4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7646" cy="5756451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こた　　　　　　　　　　　　さい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答え</a:t>
            </a:r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　</a:t>
            </a: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②７６歳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br>
              <a:rPr lang="en-US" altLang="ja-JP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はなかわしょうがっこう　　　　　　　　　なまえ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6000" dirty="0">
                <a:latin typeface="UD Digi Kyokasho NK-B"/>
                <a:ea typeface="UD Digi Kyokasho NK-B"/>
                <a:cs typeface="Calibri Light"/>
              </a:rPr>
              <a:t>花川小学校という名前になって、</a:t>
            </a:r>
            <a:br>
              <a:rPr lang="en-US" altLang="ja-JP" sz="6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3600" dirty="0">
                <a:latin typeface="UD Digi Kyokasho NK-B"/>
                <a:ea typeface="UD Digi Kyokasho NK-B"/>
                <a:cs typeface="Calibri Light"/>
              </a:rPr>
              <a:t>　　　　　</a:t>
            </a:r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ねんめ</a:t>
            </a:r>
            <a:r>
              <a:rPr lang="ja-JP" altLang="en-US" sz="3600" dirty="0">
                <a:latin typeface="UD Digi Kyokasho NK-B"/>
                <a:ea typeface="UD Digi Kyokasho NK-B"/>
                <a:cs typeface="Calibri Light"/>
              </a:rPr>
              <a:t>　　　　　　　　　　　　　　　</a:t>
            </a:r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さい</a:t>
            </a:r>
            <a:br>
              <a:rPr lang="en-US" altLang="ja-JP" sz="6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6000" dirty="0">
                <a:latin typeface="UD Digi Kyokasho NK-B"/>
                <a:ea typeface="UD Digi Kyokasho NK-B"/>
                <a:cs typeface="Calibri Light"/>
              </a:rPr>
              <a:t>７６年目なので、７６歳になります。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endParaRPr lang="ja-JP" altLang="en-US" dirty="0">
              <a:latin typeface="UD Digi Kyokasho NK-B"/>
              <a:ea typeface="UD Digi Kyokasho NK-B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84341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686F4B-201E-EE40-FECA-38DDABB08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927" y="337417"/>
            <a:ext cx="10737273" cy="6077671"/>
          </a:xfrm>
        </p:spPr>
        <p:txBody>
          <a:bodyPr>
            <a:normAutofit/>
          </a:bodyPr>
          <a:lstStyle/>
          <a:p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No.4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はなかわしょうがっこう　　　さいしょ</a:t>
            </a:r>
            <a:br>
              <a:rPr lang="ja-JP" altLang="en-US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花川小学校の最初の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なまえ　　　　　なん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名前は何でしょうか？？</a:t>
            </a:r>
          </a:p>
        </p:txBody>
      </p:sp>
    </p:spTree>
    <p:extLst>
      <p:ext uri="{BB962C8B-B14F-4D97-AF65-F5344CB8AC3E}">
        <p14:creationId xmlns:p14="http://schemas.microsoft.com/office/powerpoint/2010/main" val="2896026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8B34A2-F4B3-6309-0CA6-47F879E2E2D6}"/>
              </a:ext>
            </a:extLst>
          </p:cNvPr>
          <p:cNvSpPr txBox="1"/>
          <p:nvPr/>
        </p:nvSpPr>
        <p:spPr>
          <a:xfrm>
            <a:off x="466365" y="534584"/>
            <a:ext cx="7370617" cy="58169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4400" dirty="0">
                <a:latin typeface="UD Digi Kyokasho NK-B"/>
                <a:ea typeface="UD Digi Kyokasho NK-B"/>
                <a:cs typeface="Calibri"/>
              </a:rPr>
              <a:t>　　　ばんなぐろきょういくじょ</a:t>
            </a:r>
            <a:endParaRPr lang="en-US" altLang="ja-JP" sz="4400" dirty="0">
              <a:latin typeface="UD Digi Kyokasho NK-B"/>
              <a:ea typeface="UD Digi Kyokasho NK-B"/>
              <a:cs typeface="Calibri"/>
            </a:endParaRPr>
          </a:p>
          <a:p>
            <a:pPr algn="l"/>
            <a:r>
              <a:rPr lang="ja-JP" altLang="en-US" sz="8000" dirty="0">
                <a:latin typeface="UD Digi Kyokasho NK-B"/>
                <a:ea typeface="UD Digi Kyokasho NK-B"/>
                <a:cs typeface="Calibri"/>
              </a:rPr>
              <a:t>①花畔教育所</a:t>
            </a:r>
            <a:endParaRPr lang="en-US" altLang="ja-JP" sz="8000" dirty="0">
              <a:latin typeface="UD Digi Kyokasho NK-B"/>
              <a:ea typeface="UD Digi Kyokasho NK-B"/>
              <a:cs typeface="Calibri"/>
            </a:endParaRPr>
          </a:p>
          <a:p>
            <a:pPr algn="l"/>
            <a:r>
              <a:rPr lang="ja-JP" altLang="en-US" sz="4400" dirty="0">
                <a:latin typeface="UD Digi Kyokasho NK-B"/>
                <a:ea typeface="UD Digi Kyokasho NK-B"/>
                <a:cs typeface="Calibri"/>
              </a:rPr>
              <a:t>　　　はなかわきょういくじょ</a:t>
            </a:r>
            <a:endParaRPr lang="en-US" altLang="ja-JP" sz="4400" dirty="0">
              <a:latin typeface="UD Digi Kyokasho NK-B"/>
              <a:ea typeface="UD Digi Kyokasho NK-B"/>
              <a:cs typeface="Calibri"/>
            </a:endParaRPr>
          </a:p>
          <a:p>
            <a:pPr algn="l"/>
            <a:r>
              <a:rPr lang="ja-JP" altLang="en-US" sz="8000" dirty="0">
                <a:latin typeface="UD Digi Kyokasho NK-B"/>
                <a:ea typeface="UD Digi Kyokasho NK-B"/>
                <a:cs typeface="Calibri"/>
              </a:rPr>
              <a:t>②花川教育所</a:t>
            </a:r>
            <a:endParaRPr lang="en-US" altLang="ja-JP" sz="8000" dirty="0">
              <a:latin typeface="UD Digi Kyokasho NK-B"/>
              <a:ea typeface="UD Digi Kyokasho NK-B"/>
              <a:cs typeface="Calibri"/>
            </a:endParaRPr>
          </a:p>
          <a:p>
            <a:pPr algn="l"/>
            <a:r>
              <a:rPr lang="ja-JP" altLang="en-US" sz="4400" dirty="0">
                <a:latin typeface="UD Digi Kyokasho NK-B"/>
                <a:ea typeface="UD Digi Kyokasho NK-B"/>
                <a:cs typeface="Calibri"/>
              </a:rPr>
              <a:t>　　　いしかりきょういくじょ</a:t>
            </a:r>
            <a:endParaRPr lang="en-US" altLang="ja-JP" sz="4400" dirty="0">
              <a:latin typeface="UD Digi Kyokasho NK-B"/>
              <a:ea typeface="UD Digi Kyokasho NK-B"/>
              <a:cs typeface="Calibri"/>
            </a:endParaRPr>
          </a:p>
          <a:p>
            <a:pPr algn="l"/>
            <a:r>
              <a:rPr lang="ja-JP" altLang="en-US" sz="8000" dirty="0">
                <a:latin typeface="UD Digi Kyokasho NK-B"/>
                <a:ea typeface="UD Digi Kyokasho NK-B"/>
                <a:cs typeface="Calibri"/>
              </a:rPr>
              <a:t>③石狩教育所</a:t>
            </a:r>
          </a:p>
        </p:txBody>
      </p:sp>
    </p:spTree>
    <p:extLst>
      <p:ext uri="{BB962C8B-B14F-4D97-AF65-F5344CB8AC3E}">
        <p14:creationId xmlns:p14="http://schemas.microsoft.com/office/powerpoint/2010/main" val="955345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74883D-7931-8EA8-83F2-BB91FAA0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26" y="900332"/>
            <a:ext cx="12122726" cy="4420248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こた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900" dirty="0">
                <a:latin typeface="UD Digi Kyokasho NK-B"/>
                <a:ea typeface="UD Digi Kyokasho NK-B"/>
                <a:cs typeface="Calibri Light"/>
              </a:rPr>
              <a:t>答えは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　　　ばんなぐろきょういくじょ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900" dirty="0">
                <a:latin typeface="UD Digi Kyokasho NK-B"/>
                <a:ea typeface="UD Digi Kyokasho NK-B"/>
                <a:cs typeface="Calibri Light"/>
              </a:rPr>
              <a:t>①花畔教育所　　</a:t>
            </a: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desu</a:t>
            </a:r>
          </a:p>
        </p:txBody>
      </p:sp>
    </p:spTree>
    <p:extLst>
      <p:ext uri="{BB962C8B-B14F-4D97-AF65-F5344CB8AC3E}">
        <p14:creationId xmlns:p14="http://schemas.microsoft.com/office/powerpoint/2010/main" val="3259633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DEBB40-CD55-290E-B734-3791D061F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5" y="365125"/>
            <a:ext cx="11016175" cy="6492875"/>
          </a:xfrm>
        </p:spPr>
        <p:txBody>
          <a:bodyPr>
            <a:normAutofit/>
          </a:bodyPr>
          <a:lstStyle/>
          <a:p>
            <a:r>
              <a:rPr lang="ja-JP" altLang="en-US" dirty="0">
                <a:ea typeface="游ゴシック Light"/>
                <a:cs typeface="Calibri Light"/>
              </a:rPr>
              <a:t> </a:t>
            </a:r>
            <a:r>
              <a:rPr lang="ja-JP" altLang="en-US" sz="6600" dirty="0">
                <a:latin typeface="UD Digi Kyokasho NK-B"/>
                <a:ea typeface="UD Digi Kyokasho NK-B"/>
                <a:cs typeface="Calibri Light"/>
              </a:rPr>
              <a:t>Nо.5</a:t>
            </a:r>
            <a:br>
              <a:rPr lang="en-US" altLang="ja-JP" sz="66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こうか　　　　　さいしょ</a:t>
            </a:r>
            <a:br>
              <a:rPr lang="ja-JP" altLang="en-US" sz="8000" dirty="0">
                <a:ea typeface="游ゴシック Light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校歌の最初の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　　　せんこ　　　　もり　　　　き　　　　ひら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「</a:t>
            </a:r>
            <a:r>
              <a:rPr lang="ja-JP" altLang="en-US" sz="8000" b="1" i="1" dirty="0">
                <a:latin typeface="UD Digi Kyokasho NK-B"/>
                <a:ea typeface="UD Digi Kyokasho NK-B"/>
                <a:cs typeface="Calibri Light"/>
              </a:rPr>
              <a:t>千古の森を切り開き</a:t>
            </a: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」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　　　　い　み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の意味は？</a:t>
            </a:r>
          </a:p>
        </p:txBody>
      </p:sp>
    </p:spTree>
    <p:extLst>
      <p:ext uri="{BB962C8B-B14F-4D97-AF65-F5344CB8AC3E}">
        <p14:creationId xmlns:p14="http://schemas.microsoft.com/office/powerpoint/2010/main" val="2260857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B9787F-069C-B0AC-131F-3B4FDE45D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6162284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　　　　おおむかし　　　もり　　　　き　　　　　ひら</a:t>
            </a:r>
            <a:br>
              <a:rPr lang="en-US" altLang="ja-JP" sz="66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6600" dirty="0">
                <a:latin typeface="UD Digi Kyokasho NK-B"/>
                <a:ea typeface="UD Digi Kyokasho NK-B"/>
                <a:cs typeface="Calibri Light"/>
              </a:rPr>
              <a:t>①大昔の森を切り開く</a:t>
            </a:r>
            <a:br>
              <a:rPr lang="ja-JP" altLang="en-US" sz="66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　　　　がっこう　　　　　ばしょ　　　　　むかし　　もり</a:t>
            </a:r>
            <a:br>
              <a:rPr lang="ja-JP" altLang="en-US" sz="66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6600" dirty="0">
                <a:latin typeface="UD Digi Kyokasho NK-B"/>
                <a:ea typeface="UD Digi Kyokasho NK-B"/>
                <a:cs typeface="Calibri Light"/>
              </a:rPr>
              <a:t>②学校の場所は昔、森だった</a:t>
            </a:r>
            <a:br>
              <a:rPr lang="ja-JP" altLang="en-US" sz="66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　　　みずうみ　　う　　　　　　た</a:t>
            </a:r>
            <a:br>
              <a:rPr lang="ja-JP" altLang="en-US" sz="66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6600" dirty="0">
                <a:latin typeface="UD Digi Kyokasho NK-B"/>
                <a:ea typeface="UD Digi Kyokasho NK-B"/>
                <a:cs typeface="Calibri Light"/>
              </a:rPr>
              <a:t>③湖を埋め立てた</a:t>
            </a:r>
          </a:p>
        </p:txBody>
      </p:sp>
    </p:spTree>
    <p:extLst>
      <p:ext uri="{BB962C8B-B14F-4D97-AF65-F5344CB8AC3E}">
        <p14:creationId xmlns:p14="http://schemas.microsoft.com/office/powerpoint/2010/main" val="2612980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72679-1516-53F7-09DE-0DAE917F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89" y="365125"/>
            <a:ext cx="11044311" cy="5841118"/>
          </a:xfrm>
        </p:spPr>
        <p:txBody>
          <a:bodyPr/>
          <a:lstStyle/>
          <a:p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こた</a:t>
            </a:r>
            <a:br>
              <a:rPr lang="en-US" altLang="ja-JP" sz="6000" b="1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6000" b="1" dirty="0">
                <a:latin typeface="UD Digi Kyokasho NK-B"/>
                <a:ea typeface="UD Digi Kyokasho NK-B"/>
                <a:cs typeface="Calibri Light"/>
              </a:rPr>
              <a:t>答えは、</a:t>
            </a:r>
            <a:br>
              <a:rPr lang="en-US" altLang="ja-JP" sz="6000" b="1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4000" dirty="0">
                <a:latin typeface="UD Digi Kyokasho NK-B"/>
                <a:ea typeface="UD Digi Kyokasho NK-B"/>
                <a:cs typeface="Calibri Light"/>
              </a:rPr>
              <a:t>　　　　　おおむかし　　　もり　　　　　き　　　　ひら</a:t>
            </a:r>
            <a:br>
              <a:rPr lang="en-US" altLang="ja-JP" b="1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b="1" dirty="0">
                <a:latin typeface="UD Digi Kyokasho NK-B"/>
                <a:ea typeface="UD Digi Kyokasho NK-B"/>
                <a:cs typeface="Calibri Light"/>
              </a:rPr>
              <a:t>①「大昔の森を切り開く」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　　　せんこ　　　　　　　　おおむかし　　　　　　　　　いみ</a:t>
            </a:r>
            <a:br>
              <a:rPr lang="en-US" altLang="ja-JP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5400" dirty="0">
                <a:latin typeface="UD Digi Kyokasho NK-B"/>
                <a:ea typeface="UD Digi Kyokasho NK-B"/>
                <a:cs typeface="Calibri Light"/>
              </a:rPr>
              <a:t>「千古」とは「大昔」という意味でした。</a:t>
            </a:r>
            <a:endParaRPr lang="ja-JP" altLang="en-US" dirty="0">
              <a:latin typeface="UD Digi Kyokasho NK-B"/>
              <a:ea typeface="UD Digi Kyokasho NK-B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04415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D6F4EE-6F07-DAC9-790F-8FD9AE9C3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308681"/>
            <a:ext cx="11816862" cy="6236229"/>
          </a:xfrm>
        </p:spPr>
        <p:txBody>
          <a:bodyPr/>
          <a:lstStyle/>
          <a:p>
            <a:r>
              <a:rPr lang="ja-JP" altLang="en-US" sz="7200" dirty="0">
                <a:latin typeface="UD Digi Kyokasho NK-B"/>
                <a:ea typeface="UD Digi Kyokasho NK-B"/>
                <a:cs typeface="Calibri Light"/>
              </a:rPr>
              <a:t>No.６</a:t>
            </a:r>
            <a:br>
              <a:rPr lang="en-US" altLang="ja-JP" sz="7200" dirty="0">
                <a:latin typeface="UD Digi Kyokasho NK-B"/>
                <a:ea typeface="UD Digi Kyokasho NK-B"/>
                <a:cs typeface="Calibri Light"/>
              </a:rPr>
            </a:br>
            <a:br>
              <a:rPr lang="en-US" altLang="ja-JP" sz="72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4000" dirty="0">
                <a:latin typeface="UD Digi Kyokasho NK-B"/>
                <a:ea typeface="UD Digi Kyokasho NK-B"/>
                <a:cs typeface="Calibri Light"/>
              </a:rPr>
              <a:t>しょだい　こうちょうせんせい　　　　　なまえ</a:t>
            </a:r>
            <a:br>
              <a:rPr lang="ja-JP" altLang="en-US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初代校長先生の名前は？</a:t>
            </a:r>
            <a:br>
              <a:rPr lang="ja-JP" altLang="en-US" sz="8000" dirty="0">
                <a:ea typeface="游ゴシック Light"/>
                <a:cs typeface="Calibri Light"/>
              </a:rPr>
            </a:br>
            <a:endParaRPr lang="ja-JP" altLang="en-US" dirty="0">
              <a:ea typeface="游ゴシック Light"/>
              <a:cs typeface="Calibri Light"/>
            </a:endParaRPr>
          </a:p>
        </p:txBody>
      </p:sp>
      <p:pic>
        <p:nvPicPr>
          <p:cNvPr id="2052" name="Picture 4" descr="校長先生のイラスト「長いスピーチ」">
            <a:extLst>
              <a:ext uri="{FF2B5EF4-FFF2-40B4-BE49-F238E27FC236}">
                <a16:creationId xmlns:a16="http://schemas.microsoft.com/office/drawing/2014/main" id="{2EB7786E-5D23-4C72-B109-AECACD4D8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3492" y="459911"/>
            <a:ext cx="1928475" cy="296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129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9B8BDF-977A-3B81-390B-94553FDF6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365125"/>
            <a:ext cx="11844997" cy="62362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UD Digi Kyokasho NK-B"/>
                <a:ea typeface="UD Digi Kyokasho NK-B"/>
                <a:cs typeface="Calibri Light"/>
              </a:rPr>
              <a:t>　　　　</a:t>
            </a:r>
            <a:r>
              <a:rPr lang="ja-JP" altLang="en-US" sz="4000" dirty="0">
                <a:latin typeface="UD Digi Kyokasho NK-B"/>
                <a:ea typeface="UD Digi Kyokasho NK-B"/>
                <a:cs typeface="Calibri Light"/>
              </a:rPr>
              <a:t>こむら　　　　じゅたろう　　　こうちょうせんせい</a:t>
            </a:r>
            <a:br>
              <a:rPr lang="en-US" altLang="ja-JP" sz="72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7200" dirty="0">
                <a:latin typeface="UD Digi Kyokasho NK-B"/>
                <a:ea typeface="UD Digi Kyokasho NK-B"/>
                <a:cs typeface="Calibri Light"/>
              </a:rPr>
              <a:t>①古村　寿太郎　校長先生❓</a:t>
            </a:r>
            <a:br>
              <a:rPr lang="en-US" altLang="ja-JP" sz="72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4000" dirty="0">
                <a:latin typeface="UD Digi Kyokasho NK-B"/>
                <a:ea typeface="UD Digi Kyokasho NK-B"/>
                <a:cs typeface="Calibri Light"/>
              </a:rPr>
              <a:t>　　　　ただ　　　　　ゆうき　　　こうちょうせんせい</a:t>
            </a:r>
            <a:br>
              <a:rPr lang="ja-JP" altLang="en-US" sz="7200" dirty="0">
                <a:ea typeface="游ゴシック Light"/>
                <a:cs typeface="Calibri Light"/>
              </a:rPr>
            </a:br>
            <a:r>
              <a:rPr lang="ja-JP" altLang="en-US" sz="7200" dirty="0">
                <a:latin typeface="UD Digi Kyokasho NK-B"/>
                <a:ea typeface="UD Digi Kyokasho NK-B"/>
                <a:cs typeface="Calibri Light"/>
              </a:rPr>
              <a:t>②多田　勇気　校長先生？</a:t>
            </a:r>
            <a:br>
              <a:rPr lang="en-US" altLang="ja-JP" sz="72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4000" dirty="0">
                <a:latin typeface="UD Digi Kyokasho NK-B"/>
                <a:ea typeface="UD Digi Kyokasho NK-B"/>
                <a:cs typeface="Calibri Light"/>
              </a:rPr>
              <a:t>　　　たどころ　　　せいぎ　　こうちょうせんせい</a:t>
            </a:r>
            <a:br>
              <a:rPr lang="ja-JP" altLang="en-US" sz="7200" dirty="0">
                <a:ea typeface="游ゴシック Light"/>
                <a:cs typeface="Calibri Light"/>
              </a:rPr>
            </a:br>
            <a:r>
              <a:rPr lang="ja-JP" altLang="en-US" sz="7200" dirty="0">
                <a:latin typeface="UD Digi Kyokasho NK-B"/>
                <a:ea typeface="UD Digi Kyokasho NK-B"/>
                <a:cs typeface="Calibri Light"/>
              </a:rPr>
              <a:t>③田所　正義　校長先生❔</a:t>
            </a:r>
          </a:p>
        </p:txBody>
      </p:sp>
    </p:spTree>
    <p:extLst>
      <p:ext uri="{BB962C8B-B14F-4D97-AF65-F5344CB8AC3E}">
        <p14:creationId xmlns:p14="http://schemas.microsoft.com/office/powerpoint/2010/main" val="2462257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010BD0-DCDB-7082-C307-B308BED42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365760"/>
            <a:ext cx="10975521" cy="628825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3200" dirty="0">
                <a:latin typeface="UD Digi Kyokasho NK-B"/>
                <a:ea typeface="UD Digi Kyokasho NK-B"/>
                <a:cs typeface="Calibri" panose="020F0502020204030204"/>
              </a:rPr>
              <a:t>こた</a:t>
            </a:r>
            <a:endParaRPr lang="en-US" altLang="ja-JP" sz="3200" dirty="0">
              <a:latin typeface="UD Digi Kyokasho NK-B"/>
              <a:ea typeface="UD Digi Kyokasho NK-B"/>
              <a:cs typeface="Calibri" panose="020F0502020204030204"/>
            </a:endParaRPr>
          </a:p>
          <a:p>
            <a:pPr marL="0" indent="0">
              <a:buNone/>
            </a:pPr>
            <a:r>
              <a:rPr lang="ja-JP" altLang="en-US" sz="6000" dirty="0">
                <a:latin typeface="UD Digi Kyokasho NK-B"/>
                <a:ea typeface="UD Digi Kyokasho NK-B"/>
                <a:cs typeface="Calibri" panose="020F0502020204030204"/>
              </a:rPr>
              <a:t>答えは…</a:t>
            </a:r>
          </a:p>
          <a:p>
            <a:pPr marL="0" indent="0">
              <a:buNone/>
            </a:pPr>
            <a:r>
              <a:rPr lang="ja-JP" altLang="en-US" sz="4000" dirty="0">
                <a:latin typeface="UD Digi Kyokasho NK-B"/>
                <a:ea typeface="UD Digi Kyokasho NK-B"/>
                <a:cs typeface="Calibri" panose="020F0502020204030204"/>
              </a:rPr>
              <a:t>　　　　</a:t>
            </a:r>
            <a:r>
              <a:rPr lang="ja-JP" altLang="en-US" sz="4700" dirty="0">
                <a:latin typeface="UD Digi Kyokasho NK-B"/>
                <a:ea typeface="UD Digi Kyokasho NK-B"/>
                <a:cs typeface="Calibri" panose="020F0502020204030204"/>
              </a:rPr>
              <a:t>たどころ　　　せいぎ　こうちょうせんせい</a:t>
            </a:r>
          </a:p>
          <a:p>
            <a:pPr marL="0" indent="0">
              <a:buNone/>
            </a:pPr>
            <a:r>
              <a:rPr lang="ja-JP" altLang="en-US" sz="9400" dirty="0">
                <a:latin typeface="UD Digi Kyokasho NK-B"/>
                <a:ea typeface="UD Digi Kyokasho NK-B"/>
                <a:cs typeface="Calibri" panose="020F0502020204030204"/>
              </a:rPr>
              <a:t>③田所　正義校長先生</a:t>
            </a:r>
          </a:p>
          <a:p>
            <a:pPr marL="0" indent="0">
              <a:buNone/>
            </a:pPr>
            <a:r>
              <a:rPr lang="ja-JP" altLang="en-US" sz="9400" dirty="0">
                <a:latin typeface="UD Digi Kyokasho NK-B"/>
                <a:ea typeface="UD Digi Kyokasho NK-B"/>
                <a:cs typeface="Calibri" panose="020F0502020204030204"/>
              </a:rPr>
              <a:t>　　　　　　　　　　　でした～！</a:t>
            </a:r>
          </a:p>
          <a:p>
            <a:pPr marL="0" indent="0">
              <a:buNone/>
            </a:pPr>
            <a:endParaRPr lang="en-US" altLang="ja-JP" sz="6000" dirty="0">
              <a:latin typeface="UD Digi Kyokasho NK-B"/>
              <a:ea typeface="UD Digi Kyokasho NK-B"/>
              <a:cs typeface="Calibri" panose="020F0502020204030204"/>
            </a:endParaRPr>
          </a:p>
          <a:p>
            <a:pPr marL="0" indent="0">
              <a:buNone/>
            </a:pPr>
            <a:r>
              <a:rPr lang="ja-JP" altLang="en-US" sz="3300" dirty="0">
                <a:latin typeface="UD Digi Kyokasho NK-B"/>
                <a:ea typeface="UD Digi Kyokasho NK-B"/>
                <a:cs typeface="Calibri" panose="020F0502020204030204"/>
              </a:rPr>
              <a:t>　あ　　　　　　　　　　　ひと</a:t>
            </a:r>
            <a:endParaRPr lang="en-US" altLang="ja-JP" sz="3300" dirty="0">
              <a:latin typeface="UD Digi Kyokasho NK-B"/>
              <a:ea typeface="UD Digi Kyokasho NK-B"/>
              <a:cs typeface="Calibri" panose="020F0502020204030204"/>
            </a:endParaRPr>
          </a:p>
          <a:p>
            <a:pPr marL="0" indent="0">
              <a:buNone/>
            </a:pPr>
            <a:r>
              <a:rPr lang="ja-JP" altLang="en-US" sz="6500" dirty="0">
                <a:latin typeface="UD Digi Kyokasho NK-B"/>
                <a:ea typeface="UD Digi Kyokasho NK-B"/>
                <a:cs typeface="Calibri" panose="020F0502020204030204"/>
              </a:rPr>
              <a:t>当たった人はすごいね！！👏</a:t>
            </a:r>
          </a:p>
          <a:p>
            <a:pPr marL="0" indent="0">
              <a:buNone/>
            </a:pPr>
            <a:r>
              <a:rPr lang="ja-JP" altLang="en-US" sz="2100" b="1" dirty="0">
                <a:latin typeface="UD Digi Kyokasho NK-B"/>
                <a:ea typeface="UD Digi Kyokasho NK-B"/>
                <a:cs typeface="Calibri" panose="020F0502020204030204"/>
              </a:rPr>
              <a:t>ふつう知らないよね～</a:t>
            </a:r>
            <a:endParaRPr lang="ja-JP" altLang="en-US" sz="2400" b="1" dirty="0">
              <a:latin typeface="UD Digi Kyokasho NK-B"/>
              <a:ea typeface="UD Digi Kyokasho NK-B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777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20D0F4-4A59-4AB6-A2B6-9B4DFFE9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37" y="-147492"/>
            <a:ext cx="12122726" cy="676143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z="6600" dirty="0">
                <a:latin typeface="UD Digi Kyokasho NK-B"/>
                <a:ea typeface="UD Digi Kyokasho NK-B"/>
                <a:cs typeface="Calibri Light"/>
              </a:rPr>
              <a:t>No.１　</a:t>
            </a:r>
            <a:br>
              <a:rPr lang="en-US" altLang="ja-JP" sz="6600" dirty="0">
                <a:latin typeface="UD Digi Kyokasho NK-B"/>
                <a:ea typeface="UD Digi Kyokasho NK-B"/>
                <a:cs typeface="Calibri Light"/>
              </a:rPr>
            </a:br>
            <a:br>
              <a:rPr lang="ja-JP" altLang="en-US" sz="66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グラウンドの木は</a:t>
            </a:r>
            <a:br>
              <a:rPr lang="ja-JP" altLang="en-US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4000" dirty="0">
                <a:latin typeface="UD Digi Kyokasho NK-B"/>
                <a:ea typeface="UD Digi Kyokasho NK-B"/>
                <a:cs typeface="Calibri Light"/>
              </a:rPr>
              <a:t>なんねんまえ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何年前からあるでしょうか？</a:t>
            </a:r>
          </a:p>
        </p:txBody>
      </p:sp>
    </p:spTree>
    <p:extLst>
      <p:ext uri="{BB962C8B-B14F-4D97-AF65-F5344CB8AC3E}">
        <p14:creationId xmlns:p14="http://schemas.microsoft.com/office/powerpoint/2010/main" val="3817461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72189A-2894-42F7-B2EA-5E3615B99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3" y="365125"/>
            <a:ext cx="11782827" cy="638963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chemeClr val="tx2"/>
                </a:solidFill>
                <a:latin typeface="UD Digi Kyokasho NK-B"/>
                <a:ea typeface="UD Digi Kyokasho NK-B"/>
              </a:rPr>
              <a:t>はなしょう　　　　　れきし</a:t>
            </a:r>
            <a:br>
              <a:rPr kumimoji="1" lang="en-US" altLang="ja-JP" sz="9600" dirty="0">
                <a:solidFill>
                  <a:schemeClr val="tx2"/>
                </a:solidFill>
                <a:latin typeface="UD Digi Kyokasho NK-B"/>
                <a:ea typeface="UD Digi Kyokasho NK-B"/>
              </a:rPr>
            </a:br>
            <a:r>
              <a:rPr kumimoji="1" lang="ja-JP" altLang="en-US" sz="9600" dirty="0">
                <a:solidFill>
                  <a:schemeClr val="tx2"/>
                </a:solidFill>
                <a:latin typeface="UD Digi Kyokasho NK-B"/>
                <a:ea typeface="UD Digi Kyokasho NK-B"/>
              </a:rPr>
              <a:t>花</a:t>
            </a:r>
            <a:r>
              <a:rPr lang="ja-JP" altLang="en-US" sz="9600" dirty="0">
                <a:solidFill>
                  <a:schemeClr val="tx2"/>
                </a:solidFill>
                <a:latin typeface="UD Digi Kyokasho NK-B"/>
                <a:ea typeface="UD Digi Kyokasho NK-B"/>
              </a:rPr>
              <a:t>小</a:t>
            </a:r>
            <a:r>
              <a:rPr lang="ja-JP" altLang="en-US" sz="9600" dirty="0">
                <a:solidFill>
                  <a:schemeClr val="tx2"/>
                </a:solidFill>
                <a:ea typeface="游ゴシック Light"/>
              </a:rPr>
              <a:t>　</a:t>
            </a:r>
            <a:r>
              <a:rPr lang="ja-JP" altLang="en-US" sz="9600" dirty="0">
                <a:solidFill>
                  <a:schemeClr val="tx2"/>
                </a:solidFill>
                <a:latin typeface="UD Digi Kyokasho NK-B"/>
                <a:ea typeface="UD Digi Kyokasho NK-B"/>
              </a:rPr>
              <a:t>歴史　Quiz！！</a:t>
            </a:r>
            <a:br>
              <a:rPr lang="en-US" altLang="ja-JP" sz="9600" dirty="0">
                <a:solidFill>
                  <a:schemeClr val="tx2"/>
                </a:solidFill>
                <a:latin typeface="UD Digi Kyokasho NK-B"/>
                <a:ea typeface="UD Digi Kyokasho NK-B"/>
              </a:rPr>
            </a:br>
            <a:r>
              <a:rPr lang="ja-JP" altLang="en-US" sz="9600" dirty="0">
                <a:solidFill>
                  <a:schemeClr val="tx2"/>
                </a:solidFill>
                <a:latin typeface="UD Digi Kyokasho NK-B"/>
                <a:ea typeface="UD Digi Kyokasho NK-B"/>
              </a:rPr>
              <a:t>　　　　　　　</a:t>
            </a:r>
            <a:br>
              <a:rPr lang="en-US" altLang="ja-JP" sz="9600" dirty="0">
                <a:solidFill>
                  <a:schemeClr val="tx2"/>
                </a:solidFill>
                <a:latin typeface="UD Digi Kyokasho NK-B"/>
                <a:ea typeface="UD Digi Kyokasho NK-B"/>
              </a:rPr>
            </a:br>
            <a:r>
              <a:rPr lang="ja-JP" altLang="en-US" sz="9600" dirty="0">
                <a:solidFill>
                  <a:schemeClr val="tx2"/>
                </a:solidFill>
                <a:latin typeface="UD Digi Kyokasho NK-B"/>
                <a:ea typeface="UD Digi Kyokasho NK-B"/>
              </a:rPr>
              <a:t>　　　　　　　　</a:t>
            </a:r>
            <a:r>
              <a:rPr lang="ja-JP" altLang="en-US" sz="15400" dirty="0">
                <a:solidFill>
                  <a:schemeClr val="tx2"/>
                </a:solidFill>
                <a:latin typeface="UD Digi Kyokasho NK-B"/>
                <a:ea typeface="UD Digi Kyokasho NK-B"/>
              </a:rPr>
              <a:t>おわり！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16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655603-3E59-4478-B4B2-69AD2F15B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81" y="532467"/>
            <a:ext cx="10390910" cy="1499271"/>
          </a:xfrm>
        </p:spPr>
        <p:txBody>
          <a:bodyPr>
            <a:normAutofit/>
          </a:bodyPr>
          <a:lstStyle/>
          <a:p>
            <a:r>
              <a:rPr lang="ja-JP" altLang="en-US" sz="9600" dirty="0">
                <a:latin typeface="UD Digi Kyokasho NK-B"/>
                <a:ea typeface="UD Digi Kyokasho NK-B"/>
                <a:cs typeface="Calibri Light"/>
              </a:rPr>
              <a:t>①１36年前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D2C0042-806B-5A7C-E151-51473E2DE5B0}"/>
              </a:ext>
            </a:extLst>
          </p:cNvPr>
          <p:cNvSpPr txBox="1"/>
          <p:nvPr/>
        </p:nvSpPr>
        <p:spPr>
          <a:xfrm>
            <a:off x="554181" y="2230155"/>
            <a:ext cx="1257992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9600" dirty="0">
                <a:latin typeface="UD Digi Kyokasho NK-B"/>
                <a:ea typeface="UD Digi Kyokasho NK-B"/>
                <a:cs typeface="Calibri"/>
              </a:rPr>
              <a:t>②　85年前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B419C0-6386-5253-1025-CFF753900D09}"/>
              </a:ext>
            </a:extLst>
          </p:cNvPr>
          <p:cNvSpPr txBox="1"/>
          <p:nvPr/>
        </p:nvSpPr>
        <p:spPr>
          <a:xfrm>
            <a:off x="554181" y="3998232"/>
            <a:ext cx="1137458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9600" dirty="0">
                <a:latin typeface="UD Digi Kyokasho NK-B"/>
                <a:ea typeface="UD Digi Kyokasho NK-B"/>
                <a:cs typeface="Calibri" panose="020F0502020204030204"/>
              </a:rPr>
              <a:t>③107年前</a:t>
            </a:r>
          </a:p>
        </p:txBody>
      </p:sp>
      <p:pic>
        <p:nvPicPr>
          <p:cNvPr id="5" name="図 4" descr="緑の木々&#10;&#10;中程度の精度で自動的に生成された説明">
            <a:extLst>
              <a:ext uri="{FF2B5EF4-FFF2-40B4-BE49-F238E27FC236}">
                <a16:creationId xmlns:a16="http://schemas.microsoft.com/office/drawing/2014/main" id="{F7FED90E-B49E-441A-8135-964A22B00A87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37" r="14260"/>
          <a:stretch/>
        </p:blipFill>
        <p:spPr bwMode="auto">
          <a:xfrm>
            <a:off x="7257548" y="580253"/>
            <a:ext cx="4380271" cy="4956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8723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40714-D002-4B9D-A147-2D6771ACC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104" y="2746386"/>
            <a:ext cx="11634849" cy="3002872"/>
          </a:xfrm>
        </p:spPr>
        <p:txBody>
          <a:bodyPr>
            <a:normAutofit fontScale="90000"/>
          </a:bodyPr>
          <a:lstStyle/>
          <a:p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れいわ　　　　ねんじてん　　　　　　　やく　　　　　　　　ねんまえ</a:t>
            </a:r>
            <a:br>
              <a:rPr lang="en-US" altLang="ja-JP" sz="6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6000" dirty="0">
                <a:latin typeface="UD Digi Kyokasho NK-B"/>
                <a:ea typeface="UD Digi Kyokasho NK-B"/>
                <a:cs typeface="Calibri Light"/>
              </a:rPr>
              <a:t>令和5年時点で、約１０７年前から</a:t>
            </a:r>
            <a:br>
              <a:rPr lang="en-US" altLang="ja-JP" sz="6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3100" dirty="0">
                <a:latin typeface="UD Digi Kyokasho NK-B"/>
                <a:ea typeface="UD Digi Kyokasho NK-B"/>
                <a:cs typeface="Calibri Light"/>
              </a:rPr>
              <a:t>そんざい</a:t>
            </a:r>
            <a:br>
              <a:rPr lang="en-US" altLang="ja-JP" sz="6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6000" dirty="0">
                <a:latin typeface="UD Digi Kyokasho NK-B"/>
                <a:ea typeface="UD Digi Kyokasho NK-B"/>
                <a:cs typeface="Calibri Light"/>
              </a:rPr>
              <a:t>存在することになります。</a:t>
            </a:r>
            <a:br>
              <a:rPr lang="ja-JP" altLang="en-US" sz="5400" dirty="0">
                <a:latin typeface="UD Digi Kyokasho NK-B"/>
                <a:ea typeface="UD Digi Kyokasho NK-B"/>
                <a:cs typeface="Calibri Light"/>
              </a:rPr>
            </a:br>
            <a:endParaRPr lang="ja-JP" altLang="en-US" sz="5400" dirty="0">
              <a:latin typeface="Meiryo"/>
              <a:ea typeface="Meiryo"/>
              <a:cs typeface="Calibri Light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E57AF3C-6EA8-DB5E-368A-0B0D66EF5113}"/>
              </a:ext>
            </a:extLst>
          </p:cNvPr>
          <p:cNvSpPr txBox="1"/>
          <p:nvPr/>
        </p:nvSpPr>
        <p:spPr>
          <a:xfrm>
            <a:off x="368104" y="554744"/>
            <a:ext cx="11183208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4000" dirty="0">
                <a:latin typeface="UD Digi Kyokasho NK-B"/>
                <a:ea typeface="UD Digi Kyokasho NK-B"/>
                <a:cs typeface="Calibri"/>
              </a:rPr>
              <a:t>こた　　　　　　　　　　　　　　　　　　　　　　ねんまえ</a:t>
            </a:r>
            <a:endParaRPr lang="en-US" altLang="ja-JP" sz="4000" dirty="0">
              <a:latin typeface="UD Digi Kyokasho NK-B"/>
              <a:ea typeface="UD Digi Kyokasho NK-B"/>
              <a:cs typeface="Calibri"/>
            </a:endParaRPr>
          </a:p>
          <a:p>
            <a:pPr algn="l"/>
            <a:r>
              <a:rPr lang="ja-JP" altLang="en-US" sz="8000" dirty="0">
                <a:latin typeface="UD Digi Kyokasho NK-B"/>
                <a:ea typeface="UD Digi Kyokasho NK-B"/>
                <a:cs typeface="Calibri"/>
              </a:rPr>
              <a:t>答えは③の107年前です</a:t>
            </a:r>
          </a:p>
        </p:txBody>
      </p:sp>
    </p:spTree>
    <p:extLst>
      <p:ext uri="{BB962C8B-B14F-4D97-AF65-F5344CB8AC3E}">
        <p14:creationId xmlns:p14="http://schemas.microsoft.com/office/powerpoint/2010/main" val="427258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51B453-CC76-40C4-A41B-2FBD6C337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1269"/>
          </a:xfrm>
        </p:spPr>
        <p:txBody>
          <a:bodyPr/>
          <a:lstStyle/>
          <a:p>
            <a:r>
              <a:rPr lang="ja-JP" altLang="en-US" sz="3200" dirty="0">
                <a:latin typeface="UD Digi Kyokasho NK-B"/>
                <a:ea typeface="UD Digi Kyokasho NK-B"/>
                <a:cs typeface="Calibri Light"/>
              </a:rPr>
              <a:t>だいにもん</a:t>
            </a:r>
            <a:br>
              <a:rPr lang="en-US" altLang="ja-JP" sz="54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6000" dirty="0">
                <a:latin typeface="UD Digi Kyokasho NK-B"/>
                <a:ea typeface="UD Digi Kyokasho NK-B"/>
                <a:cs typeface="Calibri Light"/>
              </a:rPr>
              <a:t>第2問　　　</a:t>
            </a:r>
            <a:r>
              <a:rPr lang="ja-JP" altLang="en-US" sz="4000" dirty="0">
                <a:latin typeface="UD Digi Kyokasho NK-B"/>
                <a:ea typeface="UD Digi Kyokasho NK-B"/>
                <a:cs typeface="Calibri Light"/>
              </a:rPr>
              <a:t>デデン</a:t>
            </a:r>
            <a:r>
              <a:rPr lang="ja-JP" altLang="en-US" sz="3600" dirty="0">
                <a:latin typeface="UD Digi Kyokasho NK-B"/>
                <a:ea typeface="UD Digi Kyokasho NK-B"/>
                <a:cs typeface="Calibri Light"/>
              </a:rPr>
              <a:t>！</a:t>
            </a:r>
            <a:br>
              <a:rPr lang="en-US" altLang="ja-JP" sz="3600" dirty="0">
                <a:latin typeface="UD Digi Kyokasho NK-B"/>
                <a:ea typeface="UD Digi Kyokasho NK-B"/>
                <a:cs typeface="Calibri Light"/>
              </a:rPr>
            </a:br>
            <a:br>
              <a:rPr lang="en-US" altLang="ja-JP" sz="36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3600" dirty="0">
                <a:latin typeface="UD Digi Kyokasho NK-B"/>
                <a:ea typeface="UD Digi Kyokasho NK-B"/>
                <a:cs typeface="Calibri Light"/>
              </a:rPr>
              <a:t>たいいくかん　　　　　　なんねん　　　　　つく</a:t>
            </a:r>
            <a:br>
              <a:rPr lang="ja-JP" altLang="en-US" sz="36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体育館は何年に作られたでしょうか？</a:t>
            </a:r>
            <a:endParaRPr lang="ja-JP" altLang="en-US" sz="7200" dirty="0">
              <a:latin typeface="UD Digi Kyokasho NK-B"/>
              <a:ea typeface="UD Digi Kyokasho NK-B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92419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AEC253-0E5F-48D7-BBDD-983AC8F44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365125"/>
            <a:ext cx="10896599" cy="5712118"/>
          </a:xfrm>
        </p:spPr>
        <p:txBody>
          <a:bodyPr/>
          <a:lstStyle/>
          <a:p>
            <a:r>
              <a:rPr lang="ja-JP" altLang="en-US" sz="9600" dirty="0">
                <a:latin typeface="UD Digi Kyokasho NK-B"/>
                <a:ea typeface="UD Digi Kyokasho NK-B"/>
                <a:cs typeface="Calibri Light"/>
              </a:rPr>
              <a:t>①1975年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9600" dirty="0">
                <a:latin typeface="UD Digi Kyokasho NK-B"/>
                <a:ea typeface="UD Digi Kyokasho NK-B"/>
                <a:cs typeface="Calibri Light"/>
              </a:rPr>
              <a:t>②1983年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9600" dirty="0">
                <a:latin typeface="UD Digi Kyokasho NK-B"/>
                <a:ea typeface="UD Digi Kyokasho NK-B"/>
                <a:cs typeface="Calibri Light"/>
              </a:rPr>
              <a:t>③10年</a:t>
            </a:r>
          </a:p>
        </p:txBody>
      </p:sp>
      <p:pic>
        <p:nvPicPr>
          <p:cNvPr id="1026" name="Picture 2" descr="体育館のイラスト">
            <a:extLst>
              <a:ext uri="{FF2B5EF4-FFF2-40B4-BE49-F238E27FC236}">
                <a16:creationId xmlns:a16="http://schemas.microsoft.com/office/drawing/2014/main" id="{65625728-DBB5-47DF-9AD0-0C6E1FDB4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507" y="1817590"/>
            <a:ext cx="5290625" cy="392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90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A41FE9-36E2-5F0B-98B4-955AA3151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470958"/>
            <a:ext cx="11380763" cy="61830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UD Digi Kyokasho NK-B"/>
                <a:ea typeface="UD Digi Kyokasho NK-B"/>
                <a:cs typeface="Calibri" panose="020F0502020204030204"/>
              </a:rPr>
              <a:t>こた</a:t>
            </a:r>
            <a:endParaRPr lang="en-US" altLang="ja-JP" sz="3600" dirty="0">
              <a:latin typeface="UD Digi Kyokasho NK-B"/>
              <a:ea typeface="UD Digi Kyokasho NK-B"/>
              <a:cs typeface="Calibri" panose="020F0502020204030204"/>
            </a:endParaRPr>
          </a:p>
          <a:p>
            <a:pPr marL="0" indent="0">
              <a:buNone/>
            </a:pPr>
            <a:r>
              <a:rPr lang="ja-JP" altLang="en-US" sz="6500" dirty="0">
                <a:latin typeface="UD Digi Kyokasho NK-B"/>
                <a:ea typeface="UD Digi Kyokasho NK-B"/>
                <a:cs typeface="Calibri" panose="020F0502020204030204"/>
              </a:rPr>
              <a:t>答えは…</a:t>
            </a:r>
            <a:endParaRPr lang="ja-JP" altLang="en-US" sz="5400" dirty="0">
              <a:latin typeface="UD Digi Kyokasho NK-B"/>
              <a:ea typeface="UD Digi Kyokasho NK-B"/>
              <a:cs typeface="Calibri" panose="020F0502020204030204"/>
            </a:endParaRPr>
          </a:p>
          <a:p>
            <a:pPr marL="0" indent="0">
              <a:buNone/>
            </a:pPr>
            <a:r>
              <a:rPr lang="ja-JP" altLang="en-US" sz="8000" dirty="0">
                <a:latin typeface="UD Digi Kyokasho NK-B"/>
                <a:ea typeface="UD Digi Kyokasho NK-B"/>
                <a:cs typeface="Calibri" panose="020F0502020204030204"/>
              </a:rPr>
              <a:t>②1983年</a:t>
            </a:r>
          </a:p>
          <a:p>
            <a:pPr marL="0" indent="0">
              <a:buNone/>
            </a:pPr>
            <a:r>
              <a:rPr lang="ja-JP" altLang="en-US" sz="8000" dirty="0">
                <a:latin typeface="UD Digi Kyokasho NK-B"/>
                <a:ea typeface="UD Digi Kyokasho NK-B"/>
                <a:cs typeface="Calibri" panose="020F0502020204030204"/>
              </a:rPr>
              <a:t>　　　　でした～！</a:t>
            </a:r>
          </a:p>
          <a:p>
            <a:pPr marL="0" indent="0">
              <a:buNone/>
            </a:pPr>
            <a:r>
              <a:rPr lang="ja-JP" altLang="en-US" sz="3200" dirty="0">
                <a:latin typeface="UD Digi Kyokasho NK-B"/>
                <a:ea typeface="UD Digi Kyokasho NK-B"/>
                <a:cs typeface="Calibri" panose="020F0502020204030204"/>
              </a:rPr>
              <a:t>　あ　　　　　　　　　ひと</a:t>
            </a:r>
            <a:endParaRPr lang="en-US" altLang="ja-JP" sz="3200" dirty="0">
              <a:latin typeface="UD Digi Kyokasho NK-B"/>
              <a:ea typeface="UD Digi Kyokasho NK-B"/>
              <a:cs typeface="Calibri" panose="020F0502020204030204"/>
            </a:endParaRPr>
          </a:p>
          <a:p>
            <a:pPr marL="0" indent="0">
              <a:buNone/>
            </a:pPr>
            <a:r>
              <a:rPr lang="ja-JP" altLang="en-US" sz="5400" dirty="0">
                <a:latin typeface="UD Digi Kyokasho NK-B"/>
                <a:ea typeface="UD Digi Kyokasho NK-B"/>
                <a:cs typeface="Calibri" panose="020F0502020204030204"/>
              </a:rPr>
              <a:t>当たった人はおめでとうございます！！！</a:t>
            </a:r>
            <a:endParaRPr lang="ja-JP" altLang="en-US" sz="4400" dirty="0">
              <a:latin typeface="UD Digi Kyokasho NK-B"/>
              <a:ea typeface="UD Digi Kyokasho NK-B"/>
              <a:cs typeface="Calibri" panose="020F0502020204030204"/>
            </a:endParaRPr>
          </a:p>
          <a:p>
            <a:pPr marL="0" indent="0">
              <a:buNone/>
            </a:pPr>
            <a:endParaRPr lang="en-US" altLang="ja-JP" sz="1500" b="1" dirty="0">
              <a:latin typeface="UD Digi Kyokasho NK-B"/>
              <a:ea typeface="UD Digi Kyokasho NK-B"/>
              <a:cs typeface="Calibri" panose="020F0502020204030204"/>
            </a:endParaRPr>
          </a:p>
          <a:p>
            <a:pPr marL="0" indent="0">
              <a:buNone/>
            </a:pPr>
            <a:r>
              <a:rPr lang="ja-JP" altLang="en-US" sz="1600" b="1" dirty="0">
                <a:latin typeface="UD Digi Kyokasho NK-B"/>
                <a:ea typeface="UD Digi Kyokasho NK-B"/>
                <a:cs typeface="Calibri" panose="020F0502020204030204"/>
              </a:rPr>
              <a:t>難しいよね～…　　でも調べたらわかるよね</a:t>
            </a:r>
          </a:p>
        </p:txBody>
      </p:sp>
    </p:spTree>
    <p:extLst>
      <p:ext uri="{BB962C8B-B14F-4D97-AF65-F5344CB8AC3E}">
        <p14:creationId xmlns:p14="http://schemas.microsoft.com/office/powerpoint/2010/main" val="2829979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CD584-A432-471A-AACE-CEE7547FF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92" y="365125"/>
            <a:ext cx="11352628" cy="5712118"/>
          </a:xfrm>
        </p:spPr>
        <p:txBody>
          <a:bodyPr>
            <a:normAutofit/>
          </a:bodyPr>
          <a:lstStyle/>
          <a:p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No.3</a:t>
            </a: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br>
              <a:rPr lang="en-US" altLang="ja-JP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4000" dirty="0">
                <a:latin typeface="UD Digi Kyokasho NK-B"/>
                <a:ea typeface="UD Digi Kyokasho NK-B"/>
                <a:cs typeface="Calibri Light"/>
              </a:rPr>
              <a:t>はなかわしょうがっこう　　　　　ことし　　　　　　なんさい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花川小学校は今年で何歳</a:t>
            </a:r>
            <a:br>
              <a:rPr lang="ja-JP" altLang="en-US" sz="80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8000" dirty="0">
                <a:latin typeface="UD Digi Kyokasho NK-B"/>
                <a:ea typeface="UD Digi Kyokasho NK-B"/>
                <a:cs typeface="Calibri Light"/>
              </a:rPr>
              <a:t>でしょうか？</a:t>
            </a:r>
            <a:endParaRPr lang="ja-JP" altLang="en-US" dirty="0">
              <a:ea typeface="游ゴシック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2838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9D37C-A7BE-D96A-85B8-47AC76AB5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455" y="379192"/>
            <a:ext cx="10660720" cy="5869339"/>
          </a:xfrm>
        </p:spPr>
        <p:txBody>
          <a:bodyPr/>
          <a:lstStyle/>
          <a:p>
            <a:r>
              <a:rPr lang="ja-JP" altLang="en-US" sz="3600" dirty="0">
                <a:latin typeface="UD Digi Kyokasho NK-B"/>
                <a:ea typeface="UD Digi Kyokasho NK-B"/>
                <a:cs typeface="Calibri Light"/>
              </a:rPr>
              <a:t>　　　　　　　　　　　さい</a:t>
            </a:r>
            <a:br>
              <a:rPr lang="en-US" altLang="ja-JP" sz="7200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7200" dirty="0">
                <a:latin typeface="UD Digi Kyokasho NK-B"/>
                <a:ea typeface="UD Digi Kyokasho NK-B"/>
                <a:cs typeface="Calibri Light"/>
              </a:rPr>
              <a:t>①１５０歳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　　　　　</a:t>
            </a:r>
            <a:r>
              <a:rPr lang="ja-JP" altLang="en-US" sz="3600" dirty="0">
                <a:latin typeface="UD Digi Kyokasho NK-B"/>
                <a:ea typeface="UD Digi Kyokasho NK-B"/>
                <a:cs typeface="Calibri Light"/>
              </a:rPr>
              <a:t>　　　さい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7200" dirty="0">
                <a:latin typeface="UD Digi Kyokasho NK-B"/>
                <a:ea typeface="UD Digi Kyokasho NK-B"/>
                <a:cs typeface="Calibri Light"/>
              </a:rPr>
              <a:t>②７６歳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dirty="0">
                <a:latin typeface="UD Digi Kyokasho NK-B"/>
                <a:ea typeface="UD Digi Kyokasho NK-B"/>
                <a:cs typeface="Calibri Light"/>
              </a:rPr>
              <a:t>　　　　　</a:t>
            </a:r>
            <a:r>
              <a:rPr lang="ja-JP" altLang="en-US" sz="3600" dirty="0">
                <a:latin typeface="UD Digi Kyokasho NK-B"/>
                <a:ea typeface="UD Digi Kyokasho NK-B"/>
                <a:cs typeface="Calibri Light"/>
              </a:rPr>
              <a:t>さい</a:t>
            </a:r>
            <a:br>
              <a:rPr lang="ja-JP" altLang="en-US" dirty="0">
                <a:latin typeface="UD Digi Kyokasho NK-B"/>
                <a:ea typeface="UD Digi Kyokasho NK-B"/>
                <a:cs typeface="Calibri Light"/>
              </a:rPr>
            </a:br>
            <a:r>
              <a:rPr lang="ja-JP" altLang="en-US" sz="7200" dirty="0">
                <a:latin typeface="UD Digi Kyokasho NK-B"/>
                <a:ea typeface="UD Digi Kyokasho NK-B"/>
                <a:cs typeface="Calibri Light"/>
              </a:rPr>
              <a:t>③７歳</a:t>
            </a:r>
            <a:endParaRPr lang="ja-JP" altLang="en-US" dirty="0">
              <a:latin typeface="UD Digi Kyokasho NK-B"/>
              <a:ea typeface="UD Digi Kyokasho NK-B"/>
              <a:cs typeface="Calibri Light"/>
            </a:endParaRPr>
          </a:p>
        </p:txBody>
      </p:sp>
      <p:pic>
        <p:nvPicPr>
          <p:cNvPr id="4" name="図 3" descr="店の看板と道路標識&#10;&#10;自動的に生成された説明">
            <a:extLst>
              <a:ext uri="{FF2B5EF4-FFF2-40B4-BE49-F238E27FC236}">
                <a16:creationId xmlns:a16="http://schemas.microsoft.com/office/drawing/2014/main" id="{8AAEBF85-DB8D-476F-986B-B98919CBA23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932" y="609469"/>
            <a:ext cx="7265524" cy="55691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05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8FA0EC4A365154DB72F7C15415356A0" ma:contentTypeVersion="3" ma:contentTypeDescription="新しいドキュメントを作成します。" ma:contentTypeScope="" ma:versionID="b34373b768736a1194d36c357977d3cd">
  <xsd:schema xmlns:xsd="http://www.w3.org/2001/XMLSchema" xmlns:xs="http://www.w3.org/2001/XMLSchema" xmlns:p="http://schemas.microsoft.com/office/2006/metadata/properties" xmlns:ns2="2cdb1473-cdb4-492b-92e8-ea870a8361c1" targetNamespace="http://schemas.microsoft.com/office/2006/metadata/properties" ma:root="true" ma:fieldsID="279aa12d2631d0b5b6b832da33847a0d" ns2:_="">
    <xsd:import namespace="2cdb1473-cdb4-492b-92e8-ea870a8361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b1473-cdb4-492b-92e8-ea870a8361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B70A65-09D8-4B94-87FA-B532195FE278}">
  <ds:schemaRefs>
    <ds:schemaRef ds:uri="2cdb1473-cdb4-492b-92e8-ea870a8361c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33BED12-33E7-42C5-9E8A-6E9FB55BFA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609</Words>
  <Application>Microsoft Office PowerPoint</Application>
  <PresentationFormat>ワイド画面</PresentationFormat>
  <Paragraphs>44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UD Digi Kyokasho NK-B</vt:lpstr>
      <vt:lpstr>Meiryo</vt:lpstr>
      <vt:lpstr>Arial</vt:lpstr>
      <vt:lpstr>Calibri</vt:lpstr>
      <vt:lpstr>Calibri Light</vt:lpstr>
      <vt:lpstr>Office Theme</vt:lpstr>
      <vt:lpstr>はなしょう　　　　　れきし 花小　歴史　　Quiz!!!!</vt:lpstr>
      <vt:lpstr>No.１　  グラウンドの木は なんねんまえ 何年前からあるでしょうか？</vt:lpstr>
      <vt:lpstr>①１36年前</vt:lpstr>
      <vt:lpstr>れいわ　　　　ねんじてん　　　　　　　やく　　　　　　　　ねんまえ 令和5年時点で、約１０７年前から そんざい 存在することになります。 </vt:lpstr>
      <vt:lpstr>だいにもん 第2問　　　デデン！  たいいくかん　　　　　　なんねん　　　　　つく 体育館は何年に作られたでしょうか？</vt:lpstr>
      <vt:lpstr>①1975年  ②1983年  ③10年</vt:lpstr>
      <vt:lpstr>PowerPoint プレゼンテーション</vt:lpstr>
      <vt:lpstr>No.3  はなかわしょうがっこう　　　　　ことし　　　　　　なんさい 花川小学校は今年で何歳 でしょうか？</vt:lpstr>
      <vt:lpstr>　　　　　　　　　　　さい ①１５０歳 　　　　　　　　さい ②７６歳 　　　　　さい ③７歳</vt:lpstr>
      <vt:lpstr>こた　　　　　　　　　　　　さい 答え　②７６歳  はなかわしょうがっこう　　　　　　　　　なまえ 花川小学校という名前になって、 　　　　　ねんめ　　　　　　　　　　　　　　　さい ７６年目なので、７６歳になります。 </vt:lpstr>
      <vt:lpstr>No.4  はなかわしょうがっこう　　　さいしょ 花川小学校の最初の なまえ　　　　　なん 名前は何でしょうか？？</vt:lpstr>
      <vt:lpstr>PowerPoint プレゼンテーション</vt:lpstr>
      <vt:lpstr>こた 答えは  　　　ばんなぐろきょういくじょ ①花畔教育所　　desu</vt:lpstr>
      <vt:lpstr> Nо.5 こうか　　　　　さいしょ 校歌の最初の 　　　せんこ　　　　もり　　　　き　　　　ひら 「千古の森を切り開き」 　　　　い　み の意味は？</vt:lpstr>
      <vt:lpstr>　　　　おおむかし　　　もり　　　　き　　　　　ひら ①大昔の森を切り開く 　　　　がっこう　　　　　ばしょ　　　　　むかし　　もり ②学校の場所は昔、森だった 　　　みずうみ　　う　　　　　　た ③湖を埋め立てた</vt:lpstr>
      <vt:lpstr>こた 答えは、 　　　　　おおむかし　　　もり　　　　　き　　　　ひら ①「大昔の森を切り開く」  　　　せんこ　　　　　　　　おおむかし　　　　　　　　　いみ 「千古」とは「大昔」という意味でした。</vt:lpstr>
      <vt:lpstr>No.６  しょだい　こうちょうせんせい　　　　　なまえ 初代校長先生の名前は？ </vt:lpstr>
      <vt:lpstr>　　　　こむら　　　　じゅたろう　　　こうちょうせんせい ①古村　寿太郎　校長先生❓ 　　　　ただ　　　　　ゆうき　　　こうちょうせんせい ②多田　勇気　校長先生？ 　　　たどころ　　　せいぎ　　こうちょうせんせい ③田所　正義　校長先生❔</vt:lpstr>
      <vt:lpstr>PowerPoint プレゼンテーション</vt:lpstr>
      <vt:lpstr>はなしょう　　　　　れきし 花小　歴史　Quiz！！ 　　　　　　　 　　　　　　　　おわり！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花川小学校　歴史クイズ</dc:title>
  <dc:creator>平川　美里</dc:creator>
  <cp:lastModifiedBy>平川　美里</cp:lastModifiedBy>
  <cp:revision>9</cp:revision>
  <dcterms:created xsi:type="dcterms:W3CDTF">2023-10-27T05:49:35Z</dcterms:created>
  <dcterms:modified xsi:type="dcterms:W3CDTF">2023-11-28T07:13:43Z</dcterms:modified>
</cp:coreProperties>
</file>